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sldIdLst>
    <p:sldId id="256" r:id="rId5"/>
    <p:sldId id="274" r:id="rId6"/>
    <p:sldId id="263" r:id="rId7"/>
    <p:sldId id="285" r:id="rId8"/>
    <p:sldId id="275" r:id="rId9"/>
    <p:sldId id="291" r:id="rId10"/>
    <p:sldId id="292" r:id="rId11"/>
    <p:sldId id="293" r:id="rId12"/>
    <p:sldId id="294" r:id="rId13"/>
    <p:sldId id="295" r:id="rId14"/>
    <p:sldId id="277" r:id="rId15"/>
    <p:sldId id="288" r:id="rId16"/>
    <p:sldId id="278" r:id="rId17"/>
    <p:sldId id="283" r:id="rId18"/>
    <p:sldId id="279" r:id="rId19"/>
    <p:sldId id="280" r:id="rId20"/>
    <p:sldId id="286" r:id="rId21"/>
    <p:sldId id="290" r:id="rId22"/>
    <p:sldId id="289" r:id="rId23"/>
    <p:sldId id="284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63904-4F6E-4106-8027-24E7D0FE05A0}" v="479" dt="2021-08-15T23:54:43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6649" autoAdjust="0"/>
  </p:normalViewPr>
  <p:slideViewPr>
    <p:cSldViewPr snapToGrid="0">
      <p:cViewPr>
        <p:scale>
          <a:sx n="72" d="100"/>
          <a:sy n="72" d="100"/>
        </p:scale>
        <p:origin x="10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ij, Kelly [BPU]" userId="S::kelly.mooij@bpu.nj.gov::e9c90f0f-326d-40c8-82c6-8af4f56db73e" providerId="AD" clId="Web-{AEF63904-4F6E-4106-8027-24E7D0FE05A0}"/>
    <pc:docChg chg="modSld sldOrd">
      <pc:chgData name="Mooij, Kelly [BPU]" userId="S::kelly.mooij@bpu.nj.gov::e9c90f0f-326d-40c8-82c6-8af4f56db73e" providerId="AD" clId="Web-{AEF63904-4F6E-4106-8027-24E7D0FE05A0}" dt="2021-08-15T23:54:43.944" v="254" actId="20577"/>
      <pc:docMkLst>
        <pc:docMk/>
      </pc:docMkLst>
      <pc:sldChg chg="modSp">
        <pc:chgData name="Mooij, Kelly [BPU]" userId="S::kelly.mooij@bpu.nj.gov::e9c90f0f-326d-40c8-82c6-8af4f56db73e" providerId="AD" clId="Web-{AEF63904-4F6E-4106-8027-24E7D0FE05A0}" dt="2021-08-15T23:49:38.735" v="86" actId="20577"/>
        <pc:sldMkLst>
          <pc:docMk/>
          <pc:sldMk cId="2010729610" sldId="257"/>
        </pc:sldMkLst>
        <pc:spChg chg="mod">
          <ac:chgData name="Mooij, Kelly [BPU]" userId="S::kelly.mooij@bpu.nj.gov::e9c90f0f-326d-40c8-82c6-8af4f56db73e" providerId="AD" clId="Web-{AEF63904-4F6E-4106-8027-24E7D0FE05A0}" dt="2021-08-15T23:49:38.735" v="86" actId="20577"/>
          <ac:spMkLst>
            <pc:docMk/>
            <pc:sldMk cId="2010729610" sldId="257"/>
            <ac:spMk id="5" creationId="{00000000-0000-0000-0000-000000000000}"/>
          </ac:spMkLst>
        </pc:spChg>
      </pc:sldChg>
      <pc:sldChg chg="modSp">
        <pc:chgData name="Mooij, Kelly [BPU]" userId="S::kelly.mooij@bpu.nj.gov::e9c90f0f-326d-40c8-82c6-8af4f56db73e" providerId="AD" clId="Web-{AEF63904-4F6E-4106-8027-24E7D0FE05A0}" dt="2021-08-15T23:52:44.285" v="165" actId="20577"/>
        <pc:sldMkLst>
          <pc:docMk/>
          <pc:sldMk cId="566641986" sldId="262"/>
        </pc:sldMkLst>
        <pc:spChg chg="mod">
          <ac:chgData name="Mooij, Kelly [BPU]" userId="S::kelly.mooij@bpu.nj.gov::e9c90f0f-326d-40c8-82c6-8af4f56db73e" providerId="AD" clId="Web-{AEF63904-4F6E-4106-8027-24E7D0FE05A0}" dt="2021-08-15T23:52:21.051" v="143" actId="20577"/>
          <ac:spMkLst>
            <pc:docMk/>
            <pc:sldMk cId="566641986" sldId="262"/>
            <ac:spMk id="4" creationId="{00000000-0000-0000-0000-000000000000}"/>
          </ac:spMkLst>
        </pc:spChg>
        <pc:spChg chg="mod">
          <ac:chgData name="Mooij, Kelly [BPU]" userId="S::kelly.mooij@bpu.nj.gov::e9c90f0f-326d-40c8-82c6-8af4f56db73e" providerId="AD" clId="Web-{AEF63904-4F6E-4106-8027-24E7D0FE05A0}" dt="2021-08-15T23:52:44.285" v="165" actId="20577"/>
          <ac:spMkLst>
            <pc:docMk/>
            <pc:sldMk cId="566641986" sldId="262"/>
            <ac:spMk id="5" creationId="{00000000-0000-0000-0000-000000000000}"/>
          </ac:spMkLst>
        </pc:spChg>
      </pc:sldChg>
      <pc:sldChg chg="modSp">
        <pc:chgData name="Mooij, Kelly [BPU]" userId="S::kelly.mooij@bpu.nj.gov::e9c90f0f-326d-40c8-82c6-8af4f56db73e" providerId="AD" clId="Web-{AEF63904-4F6E-4106-8027-24E7D0FE05A0}" dt="2021-08-15T23:47:52.327" v="11" actId="20577"/>
        <pc:sldMkLst>
          <pc:docMk/>
          <pc:sldMk cId="1308585832" sldId="264"/>
        </pc:sldMkLst>
        <pc:spChg chg="mod">
          <ac:chgData name="Mooij, Kelly [BPU]" userId="S::kelly.mooij@bpu.nj.gov::e9c90f0f-326d-40c8-82c6-8af4f56db73e" providerId="AD" clId="Web-{AEF63904-4F6E-4106-8027-24E7D0FE05A0}" dt="2021-08-15T23:47:52.327" v="11" actId="20577"/>
          <ac:spMkLst>
            <pc:docMk/>
            <pc:sldMk cId="1308585832" sldId="264"/>
            <ac:spMk id="3" creationId="{00000000-0000-0000-0000-000000000000}"/>
          </ac:spMkLst>
        </pc:spChg>
      </pc:sldChg>
      <pc:sldChg chg="modSp">
        <pc:chgData name="Mooij, Kelly [BPU]" userId="S::kelly.mooij@bpu.nj.gov::e9c90f0f-326d-40c8-82c6-8af4f56db73e" providerId="AD" clId="Web-{AEF63904-4F6E-4106-8027-24E7D0FE05A0}" dt="2021-08-15T23:50:56.580" v="140" actId="20577"/>
        <pc:sldMkLst>
          <pc:docMk/>
          <pc:sldMk cId="857919927" sldId="266"/>
        </pc:sldMkLst>
        <pc:spChg chg="mod">
          <ac:chgData name="Mooij, Kelly [BPU]" userId="S::kelly.mooij@bpu.nj.gov::e9c90f0f-326d-40c8-82c6-8af4f56db73e" providerId="AD" clId="Web-{AEF63904-4F6E-4106-8027-24E7D0FE05A0}" dt="2021-08-15T23:50:56.580" v="140" actId="20577"/>
          <ac:spMkLst>
            <pc:docMk/>
            <pc:sldMk cId="857919927" sldId="266"/>
            <ac:spMk id="5" creationId="{00000000-0000-0000-0000-000000000000}"/>
          </ac:spMkLst>
        </pc:spChg>
      </pc:sldChg>
      <pc:sldChg chg="modSp">
        <pc:chgData name="Mooij, Kelly [BPU]" userId="S::kelly.mooij@bpu.nj.gov::e9c90f0f-326d-40c8-82c6-8af4f56db73e" providerId="AD" clId="Web-{AEF63904-4F6E-4106-8027-24E7D0FE05A0}" dt="2021-08-15T23:53:48.646" v="200" actId="20577"/>
        <pc:sldMkLst>
          <pc:docMk/>
          <pc:sldMk cId="1628942796" sldId="267"/>
        </pc:sldMkLst>
        <pc:spChg chg="mod">
          <ac:chgData name="Mooij, Kelly [BPU]" userId="S::kelly.mooij@bpu.nj.gov::e9c90f0f-326d-40c8-82c6-8af4f56db73e" providerId="AD" clId="Web-{AEF63904-4F6E-4106-8027-24E7D0FE05A0}" dt="2021-08-15T23:53:48.646" v="200" actId="20577"/>
          <ac:spMkLst>
            <pc:docMk/>
            <pc:sldMk cId="1628942796" sldId="267"/>
            <ac:spMk id="5" creationId="{00000000-0000-0000-0000-000000000000}"/>
          </ac:spMkLst>
        </pc:spChg>
      </pc:sldChg>
      <pc:sldChg chg="modSp ord">
        <pc:chgData name="Mooij, Kelly [BPU]" userId="S::kelly.mooij@bpu.nj.gov::e9c90f0f-326d-40c8-82c6-8af4f56db73e" providerId="AD" clId="Web-{AEF63904-4F6E-4106-8027-24E7D0FE05A0}" dt="2021-08-15T23:48:24.765" v="14" actId="20577"/>
        <pc:sldMkLst>
          <pc:docMk/>
          <pc:sldMk cId="3516781311" sldId="269"/>
        </pc:sldMkLst>
        <pc:spChg chg="mod">
          <ac:chgData name="Mooij, Kelly [BPU]" userId="S::kelly.mooij@bpu.nj.gov::e9c90f0f-326d-40c8-82c6-8af4f56db73e" providerId="AD" clId="Web-{AEF63904-4F6E-4106-8027-24E7D0FE05A0}" dt="2021-08-15T23:48:24.765" v="14" actId="20577"/>
          <ac:spMkLst>
            <pc:docMk/>
            <pc:sldMk cId="3516781311" sldId="269"/>
            <ac:spMk id="2" creationId="{00000000-0000-0000-0000-000000000000}"/>
          </ac:spMkLst>
        </pc:spChg>
      </pc:sldChg>
      <pc:sldChg chg="modSp">
        <pc:chgData name="Mooij, Kelly [BPU]" userId="S::kelly.mooij@bpu.nj.gov::e9c90f0f-326d-40c8-82c6-8af4f56db73e" providerId="AD" clId="Web-{AEF63904-4F6E-4106-8027-24E7D0FE05A0}" dt="2021-08-15T23:54:43.944" v="254" actId="20577"/>
        <pc:sldMkLst>
          <pc:docMk/>
          <pc:sldMk cId="1303051039" sldId="272"/>
        </pc:sldMkLst>
        <pc:spChg chg="mod">
          <ac:chgData name="Mooij, Kelly [BPU]" userId="S::kelly.mooij@bpu.nj.gov::e9c90f0f-326d-40c8-82c6-8af4f56db73e" providerId="AD" clId="Web-{AEF63904-4F6E-4106-8027-24E7D0FE05A0}" dt="2021-08-15T23:54:43.944" v="254" actId="20577"/>
          <ac:spMkLst>
            <pc:docMk/>
            <pc:sldMk cId="1303051039" sldId="272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A7A30-DDEB-4543-93C6-9BD13A0644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13C5F92-C10D-498F-823B-4C676319818B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CAEC2D7C-171E-47EB-9608-88F00DF7EEC4}" type="parTrans" cxnId="{EF25FFB2-0EAF-4702-9A65-597B32DC16F2}">
      <dgm:prSet/>
      <dgm:spPr/>
      <dgm:t>
        <a:bodyPr/>
        <a:lstStyle/>
        <a:p>
          <a:endParaRPr lang="en-US"/>
        </a:p>
      </dgm:t>
    </dgm:pt>
    <dgm:pt modelId="{F55BC206-56CE-4266-8D22-7E826F3CC29A}" type="sibTrans" cxnId="{EF25FFB2-0EAF-4702-9A65-597B32DC16F2}">
      <dgm:prSet/>
      <dgm:spPr/>
      <dgm:t>
        <a:bodyPr/>
        <a:lstStyle/>
        <a:p>
          <a:endParaRPr lang="en-US"/>
        </a:p>
      </dgm:t>
    </dgm:pt>
    <dgm:pt modelId="{34DDEED3-AAD7-4F2C-A2B9-FBD29823613B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E5A67288-1C43-498B-B68A-DF2FF1544E5F}" type="parTrans" cxnId="{23C8EBA1-D4F3-4CB4-B3A2-E8B415594E42}">
      <dgm:prSet/>
      <dgm:spPr/>
      <dgm:t>
        <a:bodyPr/>
        <a:lstStyle/>
        <a:p>
          <a:endParaRPr lang="en-US"/>
        </a:p>
      </dgm:t>
    </dgm:pt>
    <dgm:pt modelId="{9220F72C-9EC9-4ADB-BF24-04332198FEEC}" type="sibTrans" cxnId="{23C8EBA1-D4F3-4CB4-B3A2-E8B415594E42}">
      <dgm:prSet/>
      <dgm:spPr/>
      <dgm:t>
        <a:bodyPr/>
        <a:lstStyle/>
        <a:p>
          <a:endParaRPr lang="en-US"/>
        </a:p>
      </dgm:t>
    </dgm:pt>
    <dgm:pt modelId="{23877F6C-C9B7-479A-8D5D-B8B550F2511F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9B08328D-7698-4D00-8E3C-C885D2F8FA4B}" type="parTrans" cxnId="{88EFC464-1D27-4BF2-8BCE-47F31F559162}">
      <dgm:prSet/>
      <dgm:spPr/>
      <dgm:t>
        <a:bodyPr/>
        <a:lstStyle/>
        <a:p>
          <a:endParaRPr lang="en-US"/>
        </a:p>
      </dgm:t>
    </dgm:pt>
    <dgm:pt modelId="{06D0F890-0861-4780-AF43-C4A05B1CB2AA}" type="sibTrans" cxnId="{88EFC464-1D27-4BF2-8BCE-47F31F559162}">
      <dgm:prSet/>
      <dgm:spPr/>
      <dgm:t>
        <a:bodyPr/>
        <a:lstStyle/>
        <a:p>
          <a:endParaRPr lang="en-US"/>
        </a:p>
      </dgm:t>
    </dgm:pt>
    <dgm:pt modelId="{091D70BF-9E09-4B55-9121-56DECD936F18}">
      <dgm:prSet phldrT="[Text]"/>
      <dgm:spPr/>
      <dgm:t>
        <a:bodyPr/>
        <a:lstStyle/>
        <a:p>
          <a:r>
            <a:rPr lang="en-US" dirty="0"/>
            <a:t>Savings</a:t>
          </a:r>
        </a:p>
      </dgm:t>
    </dgm:pt>
    <dgm:pt modelId="{F5F7158E-369D-4198-96FF-F27BE9EEE9DA}" type="parTrans" cxnId="{FA498FA5-1587-4251-ABFF-FFC71F2E068F}">
      <dgm:prSet/>
      <dgm:spPr/>
      <dgm:t>
        <a:bodyPr/>
        <a:lstStyle/>
        <a:p>
          <a:endParaRPr lang="en-US"/>
        </a:p>
      </dgm:t>
    </dgm:pt>
    <dgm:pt modelId="{0140A88C-501E-4524-A31C-E834F2F6DEFF}" type="sibTrans" cxnId="{FA498FA5-1587-4251-ABFF-FFC71F2E068F}">
      <dgm:prSet/>
      <dgm:spPr/>
      <dgm:t>
        <a:bodyPr/>
        <a:lstStyle/>
        <a:p>
          <a:endParaRPr lang="en-US"/>
        </a:p>
      </dgm:t>
    </dgm:pt>
    <dgm:pt modelId="{3D28DEB3-B42D-4BE4-BE43-49B307A1D642}" type="pres">
      <dgm:prSet presAssocID="{415A7A30-DDEB-4543-93C6-9BD13A0644E1}" presName="CompostProcess" presStyleCnt="0">
        <dgm:presLayoutVars>
          <dgm:dir/>
          <dgm:resizeHandles val="exact"/>
        </dgm:presLayoutVars>
      </dgm:prSet>
      <dgm:spPr/>
    </dgm:pt>
    <dgm:pt modelId="{225809E8-6668-434F-9D47-8A1C944B0E07}" type="pres">
      <dgm:prSet presAssocID="{415A7A30-DDEB-4543-93C6-9BD13A0644E1}" presName="arrow" presStyleLbl="bgShp" presStyleIdx="0" presStyleCnt="1"/>
      <dgm:spPr/>
    </dgm:pt>
    <dgm:pt modelId="{35DF74FC-037B-44FC-AC1E-94CF42883534}" type="pres">
      <dgm:prSet presAssocID="{415A7A30-DDEB-4543-93C6-9BD13A0644E1}" presName="linearProcess" presStyleCnt="0"/>
      <dgm:spPr/>
    </dgm:pt>
    <dgm:pt modelId="{03272F61-1018-431F-A6B4-6DA382D3E0A4}" type="pres">
      <dgm:prSet presAssocID="{C13C5F92-C10D-498F-823B-4C676319818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0A6BF-7821-460B-BB63-E969124A2B24}" type="pres">
      <dgm:prSet presAssocID="{F55BC206-56CE-4266-8D22-7E826F3CC29A}" presName="sibTrans" presStyleCnt="0"/>
      <dgm:spPr/>
    </dgm:pt>
    <dgm:pt modelId="{32387283-6CCF-4B1F-B3D2-1A1F44D389DA}" type="pres">
      <dgm:prSet presAssocID="{34DDEED3-AAD7-4F2C-A2B9-FBD29823613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2D19C-F45B-4F81-8330-3B73E848EE5F}" type="pres">
      <dgm:prSet presAssocID="{9220F72C-9EC9-4ADB-BF24-04332198FEEC}" presName="sibTrans" presStyleCnt="0"/>
      <dgm:spPr/>
    </dgm:pt>
    <dgm:pt modelId="{A76E6A3B-6A43-4A09-A158-A1D90EE7089A}" type="pres">
      <dgm:prSet presAssocID="{23877F6C-C9B7-479A-8D5D-B8B550F2511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947D4-9237-4617-BD4E-6E8CC66DDF95}" type="pres">
      <dgm:prSet presAssocID="{06D0F890-0861-4780-AF43-C4A05B1CB2AA}" presName="sibTrans" presStyleCnt="0"/>
      <dgm:spPr/>
    </dgm:pt>
    <dgm:pt modelId="{675F2758-E6B0-403B-BBE1-6CB05D9E0E18}" type="pres">
      <dgm:prSet presAssocID="{091D70BF-9E09-4B55-9121-56DECD936F1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FC464-1D27-4BF2-8BCE-47F31F559162}" srcId="{415A7A30-DDEB-4543-93C6-9BD13A0644E1}" destId="{23877F6C-C9B7-479A-8D5D-B8B550F2511F}" srcOrd="2" destOrd="0" parTransId="{9B08328D-7698-4D00-8E3C-C885D2F8FA4B}" sibTransId="{06D0F890-0861-4780-AF43-C4A05B1CB2AA}"/>
    <dgm:cxn modelId="{EF25FFB2-0EAF-4702-9A65-597B32DC16F2}" srcId="{415A7A30-DDEB-4543-93C6-9BD13A0644E1}" destId="{C13C5F92-C10D-498F-823B-4C676319818B}" srcOrd="0" destOrd="0" parTransId="{CAEC2D7C-171E-47EB-9608-88F00DF7EEC4}" sibTransId="{F55BC206-56CE-4266-8D22-7E826F3CC29A}"/>
    <dgm:cxn modelId="{C6F1847C-9AA4-43B3-8BE3-E60E6B24CE44}" type="presOf" srcId="{091D70BF-9E09-4B55-9121-56DECD936F18}" destId="{675F2758-E6B0-403B-BBE1-6CB05D9E0E18}" srcOrd="0" destOrd="0" presId="urn:microsoft.com/office/officeart/2005/8/layout/hProcess9"/>
    <dgm:cxn modelId="{FA498FA5-1587-4251-ABFF-FFC71F2E068F}" srcId="{415A7A30-DDEB-4543-93C6-9BD13A0644E1}" destId="{091D70BF-9E09-4B55-9121-56DECD936F18}" srcOrd="3" destOrd="0" parTransId="{F5F7158E-369D-4198-96FF-F27BE9EEE9DA}" sibTransId="{0140A88C-501E-4524-A31C-E834F2F6DEFF}"/>
    <dgm:cxn modelId="{79062DEE-55E3-43F3-8295-C8B792AC157B}" type="presOf" srcId="{415A7A30-DDEB-4543-93C6-9BD13A0644E1}" destId="{3D28DEB3-B42D-4BE4-BE43-49B307A1D642}" srcOrd="0" destOrd="0" presId="urn:microsoft.com/office/officeart/2005/8/layout/hProcess9"/>
    <dgm:cxn modelId="{99365F3F-89F0-416E-ABB3-EC9C80C1E444}" type="presOf" srcId="{C13C5F92-C10D-498F-823B-4C676319818B}" destId="{03272F61-1018-431F-A6B4-6DA382D3E0A4}" srcOrd="0" destOrd="0" presId="urn:microsoft.com/office/officeart/2005/8/layout/hProcess9"/>
    <dgm:cxn modelId="{F2F62367-7A42-4888-8FBB-A45B6E3E8387}" type="presOf" srcId="{23877F6C-C9B7-479A-8D5D-B8B550F2511F}" destId="{A76E6A3B-6A43-4A09-A158-A1D90EE7089A}" srcOrd="0" destOrd="0" presId="urn:microsoft.com/office/officeart/2005/8/layout/hProcess9"/>
    <dgm:cxn modelId="{23C8EBA1-D4F3-4CB4-B3A2-E8B415594E42}" srcId="{415A7A30-DDEB-4543-93C6-9BD13A0644E1}" destId="{34DDEED3-AAD7-4F2C-A2B9-FBD29823613B}" srcOrd="1" destOrd="0" parTransId="{E5A67288-1C43-498B-B68A-DF2FF1544E5F}" sibTransId="{9220F72C-9EC9-4ADB-BF24-04332198FEEC}"/>
    <dgm:cxn modelId="{695FFA62-BDE6-4139-8DEB-FCAC99BD8133}" type="presOf" srcId="{34DDEED3-AAD7-4F2C-A2B9-FBD29823613B}" destId="{32387283-6CCF-4B1F-B3D2-1A1F44D389DA}" srcOrd="0" destOrd="0" presId="urn:microsoft.com/office/officeart/2005/8/layout/hProcess9"/>
    <dgm:cxn modelId="{BD109AE4-9E2E-4114-8C0E-E71D354DA783}" type="presParOf" srcId="{3D28DEB3-B42D-4BE4-BE43-49B307A1D642}" destId="{225809E8-6668-434F-9D47-8A1C944B0E07}" srcOrd="0" destOrd="0" presId="urn:microsoft.com/office/officeart/2005/8/layout/hProcess9"/>
    <dgm:cxn modelId="{D8ED9A8E-2351-4D82-9A33-36A353464CD5}" type="presParOf" srcId="{3D28DEB3-B42D-4BE4-BE43-49B307A1D642}" destId="{35DF74FC-037B-44FC-AC1E-94CF42883534}" srcOrd="1" destOrd="0" presId="urn:microsoft.com/office/officeart/2005/8/layout/hProcess9"/>
    <dgm:cxn modelId="{A0A70175-6E5E-4944-A7A3-7402A4A72EB6}" type="presParOf" srcId="{35DF74FC-037B-44FC-AC1E-94CF42883534}" destId="{03272F61-1018-431F-A6B4-6DA382D3E0A4}" srcOrd="0" destOrd="0" presId="urn:microsoft.com/office/officeart/2005/8/layout/hProcess9"/>
    <dgm:cxn modelId="{B1365F63-356C-4FB4-A71A-E6F7D22DFD4D}" type="presParOf" srcId="{35DF74FC-037B-44FC-AC1E-94CF42883534}" destId="{C1C0A6BF-7821-460B-BB63-E969124A2B24}" srcOrd="1" destOrd="0" presId="urn:microsoft.com/office/officeart/2005/8/layout/hProcess9"/>
    <dgm:cxn modelId="{FB499BDB-0427-48E0-9A11-A4AB5AFCAA8D}" type="presParOf" srcId="{35DF74FC-037B-44FC-AC1E-94CF42883534}" destId="{32387283-6CCF-4B1F-B3D2-1A1F44D389DA}" srcOrd="2" destOrd="0" presId="urn:microsoft.com/office/officeart/2005/8/layout/hProcess9"/>
    <dgm:cxn modelId="{227E5EF7-ACE4-4833-AA3B-7EF196D153E3}" type="presParOf" srcId="{35DF74FC-037B-44FC-AC1E-94CF42883534}" destId="{F472D19C-F45B-4F81-8330-3B73E848EE5F}" srcOrd="3" destOrd="0" presId="urn:microsoft.com/office/officeart/2005/8/layout/hProcess9"/>
    <dgm:cxn modelId="{121EE67B-2241-4D6F-957A-C495AB7E61B6}" type="presParOf" srcId="{35DF74FC-037B-44FC-AC1E-94CF42883534}" destId="{A76E6A3B-6A43-4A09-A158-A1D90EE7089A}" srcOrd="4" destOrd="0" presId="urn:microsoft.com/office/officeart/2005/8/layout/hProcess9"/>
    <dgm:cxn modelId="{380FF786-38B0-40D8-B10F-8F5BA1F1154F}" type="presParOf" srcId="{35DF74FC-037B-44FC-AC1E-94CF42883534}" destId="{67A947D4-9237-4617-BD4E-6E8CC66DDF95}" srcOrd="5" destOrd="0" presId="urn:microsoft.com/office/officeart/2005/8/layout/hProcess9"/>
    <dgm:cxn modelId="{D065F7D1-B457-4FCD-B3F4-543F52360170}" type="presParOf" srcId="{35DF74FC-037B-44FC-AC1E-94CF42883534}" destId="{675F2758-E6B0-403B-BBE1-6CB05D9E0E1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792AE-91C1-4423-8E55-D32216D645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8275E-E85F-4A85-93A3-FA8A465E9C4D}">
      <dgm:prSet phldrT="[Text]"/>
      <dgm:spPr/>
      <dgm:t>
        <a:bodyPr/>
        <a:lstStyle/>
        <a:p>
          <a:r>
            <a:rPr lang="en-US" dirty="0"/>
            <a:t>Getting Started</a:t>
          </a:r>
        </a:p>
      </dgm:t>
    </dgm:pt>
    <dgm:pt modelId="{3D3F8DB1-ADBB-4DA1-B589-651FA1F5CBE5}" type="parTrans" cxnId="{046860AA-A005-4174-83B4-801B22109195}">
      <dgm:prSet/>
      <dgm:spPr/>
      <dgm:t>
        <a:bodyPr/>
        <a:lstStyle/>
        <a:p>
          <a:endParaRPr lang="en-US"/>
        </a:p>
      </dgm:t>
    </dgm:pt>
    <dgm:pt modelId="{5B423AAE-A79F-498A-AF63-CE4448537B61}" type="sibTrans" cxnId="{046860AA-A005-4174-83B4-801B22109195}">
      <dgm:prSet/>
      <dgm:spPr/>
      <dgm:t>
        <a:bodyPr/>
        <a:lstStyle/>
        <a:p>
          <a:endParaRPr lang="en-US"/>
        </a:p>
      </dgm:t>
    </dgm:pt>
    <dgm:pt modelId="{5D635613-D7E6-43C4-A924-EB2BDAC7FE25}">
      <dgm:prSet phldrT="[Text]"/>
      <dgm:spPr/>
      <dgm:t>
        <a:bodyPr/>
        <a:lstStyle/>
        <a:p>
          <a:r>
            <a:rPr lang="en-US" dirty="0"/>
            <a:t>Receive benchmark notification from BPU with </a:t>
          </a:r>
          <a:r>
            <a:rPr lang="en-US" dirty="0" smtClean="0"/>
            <a:t>a unique building </a:t>
          </a:r>
          <a:r>
            <a:rPr lang="en-US" dirty="0"/>
            <a:t>ID (UBID*)</a:t>
          </a:r>
        </a:p>
      </dgm:t>
    </dgm:pt>
    <dgm:pt modelId="{BC1956F0-7E9C-4507-92C1-5FF16867D990}" type="parTrans" cxnId="{47FC17AB-E4D8-461B-A2F2-9FB96552B63C}">
      <dgm:prSet/>
      <dgm:spPr/>
      <dgm:t>
        <a:bodyPr/>
        <a:lstStyle/>
        <a:p>
          <a:endParaRPr lang="en-US"/>
        </a:p>
      </dgm:t>
    </dgm:pt>
    <dgm:pt modelId="{2B184D36-1D99-4241-966D-12D76A35A387}" type="sibTrans" cxnId="{47FC17AB-E4D8-461B-A2F2-9FB96552B63C}">
      <dgm:prSet/>
      <dgm:spPr/>
      <dgm:t>
        <a:bodyPr/>
        <a:lstStyle/>
        <a:p>
          <a:endParaRPr lang="en-US"/>
        </a:p>
      </dgm:t>
    </dgm:pt>
    <dgm:pt modelId="{FFB192F9-FE4E-45E8-9E6E-A82B784A2882}">
      <dgm:prSet phldrT="[Text]"/>
      <dgm:spPr/>
      <dgm:t>
        <a:bodyPr/>
        <a:lstStyle/>
        <a:p>
          <a:r>
            <a:rPr lang="en-US" dirty="0" smtClean="0"/>
            <a:t>Create Portfolio Manager account and enter property information </a:t>
          </a:r>
          <a:endParaRPr lang="en-US" dirty="0"/>
        </a:p>
      </dgm:t>
    </dgm:pt>
    <dgm:pt modelId="{5B6B428D-E0BE-49DE-9114-42B0AFF2D97E}" type="parTrans" cxnId="{7771FA3B-76CB-4E68-8474-5A07208BEF1A}">
      <dgm:prSet/>
      <dgm:spPr/>
      <dgm:t>
        <a:bodyPr/>
        <a:lstStyle/>
        <a:p>
          <a:endParaRPr lang="en-US"/>
        </a:p>
      </dgm:t>
    </dgm:pt>
    <dgm:pt modelId="{826BCC95-C0D5-41E4-A3FA-999AD0FCE30F}" type="sibTrans" cxnId="{7771FA3B-76CB-4E68-8474-5A07208BEF1A}">
      <dgm:prSet/>
      <dgm:spPr/>
      <dgm:t>
        <a:bodyPr/>
        <a:lstStyle/>
        <a:p>
          <a:endParaRPr lang="en-US"/>
        </a:p>
      </dgm:t>
    </dgm:pt>
    <dgm:pt modelId="{5451EE1D-DDAD-4EF8-BAB5-259B093BEEAA}">
      <dgm:prSet phldrT="[Text]"/>
      <dgm:spPr/>
      <dgm:t>
        <a:bodyPr/>
        <a:lstStyle/>
        <a:p>
          <a:r>
            <a:rPr lang="en-US" dirty="0" smtClean="0"/>
            <a:t>Enter </a:t>
          </a:r>
          <a:r>
            <a:rPr lang="en-US" dirty="0"/>
            <a:t>Utility Data</a:t>
          </a:r>
        </a:p>
      </dgm:t>
    </dgm:pt>
    <dgm:pt modelId="{6ADE30CC-D9E9-49F7-B4FC-4746E15E119B}" type="parTrans" cxnId="{5634E9CD-0961-4ECA-95D4-128B0837C14F}">
      <dgm:prSet/>
      <dgm:spPr/>
      <dgm:t>
        <a:bodyPr/>
        <a:lstStyle/>
        <a:p>
          <a:endParaRPr lang="en-US"/>
        </a:p>
      </dgm:t>
    </dgm:pt>
    <dgm:pt modelId="{C3EEA545-C545-41C0-8C46-0F6293FD752F}" type="sibTrans" cxnId="{5634E9CD-0961-4ECA-95D4-128B0837C14F}">
      <dgm:prSet/>
      <dgm:spPr/>
      <dgm:t>
        <a:bodyPr/>
        <a:lstStyle/>
        <a:p>
          <a:endParaRPr lang="en-US"/>
        </a:p>
      </dgm:t>
    </dgm:pt>
    <dgm:pt modelId="{7FB1022A-3E7F-4A78-B498-4EAF2F52AAF6}">
      <dgm:prSet phldrT="[Text]"/>
      <dgm:spPr/>
      <dgm:t>
        <a:bodyPr/>
        <a:lstStyle/>
        <a:p>
          <a:r>
            <a:rPr lang="en-US" dirty="0" smtClean="0"/>
            <a:t>Enter data manually, or</a:t>
          </a:r>
          <a:endParaRPr lang="en-US" dirty="0"/>
        </a:p>
      </dgm:t>
    </dgm:pt>
    <dgm:pt modelId="{2E729723-5538-42AC-8B67-89ED4F3423C4}" type="parTrans" cxnId="{FB6AC79E-4C8C-463E-8797-EAABAC608505}">
      <dgm:prSet/>
      <dgm:spPr/>
      <dgm:t>
        <a:bodyPr/>
        <a:lstStyle/>
        <a:p>
          <a:endParaRPr lang="en-US"/>
        </a:p>
      </dgm:t>
    </dgm:pt>
    <dgm:pt modelId="{1A849E2C-79C0-4BF1-B66F-67BCF1FFE8C7}" type="sibTrans" cxnId="{FB6AC79E-4C8C-463E-8797-EAABAC608505}">
      <dgm:prSet/>
      <dgm:spPr/>
      <dgm:t>
        <a:bodyPr/>
        <a:lstStyle/>
        <a:p>
          <a:endParaRPr lang="en-US"/>
        </a:p>
      </dgm:t>
    </dgm:pt>
    <dgm:pt modelId="{FD6765A3-F38C-4FD7-A703-F8C5A114303F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C0B40557-D936-4784-837A-EF4DD4E131A8}" type="parTrans" cxnId="{B808108D-61BC-43B5-9830-E842EEE553D1}">
      <dgm:prSet/>
      <dgm:spPr/>
      <dgm:t>
        <a:bodyPr/>
        <a:lstStyle/>
        <a:p>
          <a:endParaRPr lang="en-US"/>
        </a:p>
      </dgm:t>
    </dgm:pt>
    <dgm:pt modelId="{D6462F65-AA6D-4739-A6DE-4BCC17941BC5}" type="sibTrans" cxnId="{B808108D-61BC-43B5-9830-E842EEE553D1}">
      <dgm:prSet/>
      <dgm:spPr/>
      <dgm:t>
        <a:bodyPr/>
        <a:lstStyle/>
        <a:p>
          <a:endParaRPr lang="en-US"/>
        </a:p>
      </dgm:t>
    </dgm:pt>
    <dgm:pt modelId="{E13ECB9A-A2B9-47F3-BA4A-57594AC86DB7}">
      <dgm:prSet phldrT="[Text]" custT="1"/>
      <dgm:spPr/>
      <dgm:t>
        <a:bodyPr/>
        <a:lstStyle/>
        <a:p>
          <a:r>
            <a:rPr lang="en-US" sz="1800" dirty="0"/>
            <a:t>Portfolio Manager has QA checks for input values and output results</a:t>
          </a:r>
        </a:p>
      </dgm:t>
    </dgm:pt>
    <dgm:pt modelId="{034CCC82-82AE-422C-9C05-AFAD7372693A}" type="parTrans" cxnId="{B58E036B-5F60-4921-9D33-95A3ACB91A2E}">
      <dgm:prSet/>
      <dgm:spPr/>
      <dgm:t>
        <a:bodyPr/>
        <a:lstStyle/>
        <a:p>
          <a:endParaRPr lang="en-US"/>
        </a:p>
      </dgm:t>
    </dgm:pt>
    <dgm:pt modelId="{5C9B2D7C-0220-4F55-BE99-81E01ED86C16}" type="sibTrans" cxnId="{B58E036B-5F60-4921-9D33-95A3ACB91A2E}">
      <dgm:prSet/>
      <dgm:spPr/>
      <dgm:t>
        <a:bodyPr/>
        <a:lstStyle/>
        <a:p>
          <a:endParaRPr lang="en-US"/>
        </a:p>
      </dgm:t>
    </dgm:pt>
    <dgm:pt modelId="{F9A50432-5725-4ED3-A429-AFEBB8D3C7AE}">
      <dgm:prSet phldrT="[Text]" custT="1"/>
      <dgm:spPr/>
      <dgm:t>
        <a:bodyPr/>
        <a:lstStyle/>
        <a:p>
          <a:r>
            <a:rPr lang="en-US" sz="1800" dirty="0" smtClean="0"/>
            <a:t>Data is shared with BPU</a:t>
          </a:r>
          <a:endParaRPr lang="en-US" sz="1800" dirty="0"/>
        </a:p>
      </dgm:t>
    </dgm:pt>
    <dgm:pt modelId="{A47B4C2F-E15C-46D6-B3C7-D70D121C31A0}" type="parTrans" cxnId="{A7A11980-1D11-4B5A-A9C4-B301D263A508}">
      <dgm:prSet/>
      <dgm:spPr/>
      <dgm:t>
        <a:bodyPr/>
        <a:lstStyle/>
        <a:p>
          <a:endParaRPr lang="en-US"/>
        </a:p>
      </dgm:t>
    </dgm:pt>
    <dgm:pt modelId="{C077FD04-6D70-4C7B-B03E-41C19BFB40D3}" type="sibTrans" cxnId="{A7A11980-1D11-4B5A-A9C4-B301D263A508}">
      <dgm:prSet/>
      <dgm:spPr/>
      <dgm:t>
        <a:bodyPr/>
        <a:lstStyle/>
        <a:p>
          <a:endParaRPr lang="en-US"/>
        </a:p>
      </dgm:t>
    </dgm:pt>
    <dgm:pt modelId="{7B95039E-236C-4623-9EDC-49620FDA566B}">
      <dgm:prSet phldrT="[Text]"/>
      <dgm:spPr/>
      <dgm:t>
        <a:bodyPr/>
        <a:lstStyle/>
        <a:p>
          <a:r>
            <a:rPr lang="en-US" dirty="0" smtClean="0"/>
            <a:t>Decide to request an exemption</a:t>
          </a:r>
          <a:endParaRPr lang="en-US" dirty="0"/>
        </a:p>
      </dgm:t>
    </dgm:pt>
    <dgm:pt modelId="{9D8C0601-66C6-4D54-9187-E5813BA5999C}" type="parTrans" cxnId="{A89834F2-242F-47B7-B219-BEA83AE306A2}">
      <dgm:prSet/>
      <dgm:spPr/>
      <dgm:t>
        <a:bodyPr/>
        <a:lstStyle/>
        <a:p>
          <a:endParaRPr lang="en-US"/>
        </a:p>
      </dgm:t>
    </dgm:pt>
    <dgm:pt modelId="{C05BE489-4C11-4AED-A3DB-0C7F057D717B}" type="sibTrans" cxnId="{A89834F2-242F-47B7-B219-BEA83AE306A2}">
      <dgm:prSet/>
      <dgm:spPr/>
      <dgm:t>
        <a:bodyPr/>
        <a:lstStyle/>
        <a:p>
          <a:endParaRPr lang="en-US"/>
        </a:p>
      </dgm:t>
    </dgm:pt>
    <dgm:pt modelId="{9C4E74BB-8003-488E-8787-22FA321BFF09}">
      <dgm:prSet phldrT="[Text]" custT="1"/>
      <dgm:spPr/>
      <dgm:t>
        <a:bodyPr/>
        <a:lstStyle/>
        <a:p>
          <a:r>
            <a:rPr lang="en-US" sz="1800" dirty="0"/>
            <a:t>BPU has a help desk to assist with Portfolio </a:t>
          </a:r>
          <a:r>
            <a:rPr lang="en-US" sz="1800" dirty="0" smtClean="0"/>
            <a:t>Manager</a:t>
          </a:r>
          <a:endParaRPr lang="en-US" sz="1800" dirty="0"/>
        </a:p>
      </dgm:t>
    </dgm:pt>
    <dgm:pt modelId="{589A7D69-5773-44F7-8E16-250DC750598A}" type="parTrans" cxnId="{2C92806D-0784-425F-88CD-9E197648B038}">
      <dgm:prSet/>
      <dgm:spPr/>
      <dgm:t>
        <a:bodyPr/>
        <a:lstStyle/>
        <a:p>
          <a:endParaRPr lang="en-US"/>
        </a:p>
      </dgm:t>
    </dgm:pt>
    <dgm:pt modelId="{A22BB846-56E2-47D7-BE91-4BCBA1EC5918}" type="sibTrans" cxnId="{2C92806D-0784-425F-88CD-9E197648B038}">
      <dgm:prSet/>
      <dgm:spPr/>
      <dgm:t>
        <a:bodyPr/>
        <a:lstStyle/>
        <a:p>
          <a:endParaRPr lang="en-US"/>
        </a:p>
      </dgm:t>
    </dgm:pt>
    <dgm:pt modelId="{52804F53-CC49-4697-A5E8-1969F4960E39}">
      <dgm:prSet phldrT="[Text]"/>
      <dgm:spPr/>
      <dgm:t>
        <a:bodyPr/>
        <a:lstStyle/>
        <a:p>
          <a:r>
            <a:rPr lang="en-US" dirty="0" smtClean="0"/>
            <a:t>Request data from utility</a:t>
          </a:r>
          <a:endParaRPr lang="en-US" dirty="0"/>
        </a:p>
      </dgm:t>
    </dgm:pt>
    <dgm:pt modelId="{B8C4AEA1-683A-4EF5-94B7-0D9E0F1816C6}" type="parTrans" cxnId="{3E3792C3-A4DF-44CE-B964-8356086FF578}">
      <dgm:prSet/>
      <dgm:spPr/>
      <dgm:t>
        <a:bodyPr/>
        <a:lstStyle/>
        <a:p>
          <a:endParaRPr lang="en-US"/>
        </a:p>
      </dgm:t>
    </dgm:pt>
    <dgm:pt modelId="{E262E082-4C67-4BFA-B017-82C1EA30947D}" type="sibTrans" cxnId="{3E3792C3-A4DF-44CE-B964-8356086FF578}">
      <dgm:prSet/>
      <dgm:spPr/>
      <dgm:t>
        <a:bodyPr/>
        <a:lstStyle/>
        <a:p>
          <a:endParaRPr lang="en-US"/>
        </a:p>
      </dgm:t>
    </dgm:pt>
    <dgm:pt modelId="{8671D1B9-ADE2-40BC-902B-BCC3E52A2F9D}">
      <dgm:prSet phldrT="[Text]"/>
      <dgm:spPr/>
      <dgm:t>
        <a:bodyPr/>
        <a:lstStyle/>
        <a:p>
          <a:r>
            <a:rPr lang="en-US" dirty="0" smtClean="0"/>
            <a:t>Assign </a:t>
          </a:r>
          <a:r>
            <a:rPr lang="en-US" dirty="0"/>
            <a:t>responsibility – </a:t>
          </a:r>
          <a:r>
            <a:rPr lang="en-US" dirty="0" smtClean="0"/>
            <a:t>self, staff, </a:t>
          </a:r>
          <a:r>
            <a:rPr lang="en-US" dirty="0"/>
            <a:t>or </a:t>
          </a:r>
          <a:r>
            <a:rPr lang="en-US" dirty="0" smtClean="0"/>
            <a:t>NJ Certified </a:t>
          </a:r>
          <a:r>
            <a:rPr lang="en-US" dirty="0" err="1" smtClean="0"/>
            <a:t>Benchmarker</a:t>
          </a:r>
          <a:endParaRPr lang="en-US" dirty="0"/>
        </a:p>
      </dgm:t>
    </dgm:pt>
    <dgm:pt modelId="{2637216B-A856-4A0F-8A84-5B42386923D2}" type="parTrans" cxnId="{AC12870A-5124-414D-A994-47909EC1F213}">
      <dgm:prSet/>
      <dgm:spPr/>
      <dgm:t>
        <a:bodyPr/>
        <a:lstStyle/>
        <a:p>
          <a:endParaRPr lang="en-US"/>
        </a:p>
      </dgm:t>
    </dgm:pt>
    <dgm:pt modelId="{2CCD1164-2252-4C14-A540-984F905E5CE6}" type="sibTrans" cxnId="{AC12870A-5124-414D-A994-47909EC1F213}">
      <dgm:prSet/>
      <dgm:spPr/>
      <dgm:t>
        <a:bodyPr/>
        <a:lstStyle/>
        <a:p>
          <a:endParaRPr lang="en-US"/>
        </a:p>
      </dgm:t>
    </dgm:pt>
    <dgm:pt modelId="{DCED9920-FAAD-4DD2-91C0-618567CDF0E5}">
      <dgm:prSet phldrT="[Text]" custT="1"/>
      <dgm:spPr/>
      <dgm:t>
        <a:bodyPr/>
        <a:lstStyle/>
        <a:p>
          <a:r>
            <a:rPr lang="en-US" sz="1800" dirty="0" smtClean="0"/>
            <a:t>Receive </a:t>
          </a:r>
          <a:r>
            <a:rPr lang="en-US" sz="1800" dirty="0"/>
            <a:t>benchmarking report</a:t>
          </a:r>
        </a:p>
      </dgm:t>
    </dgm:pt>
    <dgm:pt modelId="{A39D22FA-C054-4378-A308-7DDDC4613B40}" type="parTrans" cxnId="{82E8B7F5-2059-4371-BA7C-E1F70701150B}">
      <dgm:prSet/>
      <dgm:spPr/>
      <dgm:t>
        <a:bodyPr/>
        <a:lstStyle/>
        <a:p>
          <a:endParaRPr lang="en-US"/>
        </a:p>
      </dgm:t>
    </dgm:pt>
    <dgm:pt modelId="{93AE352F-84BA-4824-8158-E6464ED9BA11}" type="sibTrans" cxnId="{82E8B7F5-2059-4371-BA7C-E1F70701150B}">
      <dgm:prSet/>
      <dgm:spPr/>
      <dgm:t>
        <a:bodyPr/>
        <a:lstStyle/>
        <a:p>
          <a:endParaRPr lang="en-US"/>
        </a:p>
      </dgm:t>
    </dgm:pt>
    <dgm:pt modelId="{936D60C7-8757-41D9-8066-F815456812F8}" type="pres">
      <dgm:prSet presAssocID="{CE3792AE-91C1-4423-8E55-D32216D645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2C7441-FC7E-46BF-97C3-B8C4B4948376}" type="pres">
      <dgm:prSet presAssocID="{4B58275E-E85F-4A85-93A3-FA8A465E9C4D}" presName="composite" presStyleCnt="0"/>
      <dgm:spPr/>
    </dgm:pt>
    <dgm:pt modelId="{9436F4A1-1F0F-4BDB-8A59-CC82652266BF}" type="pres">
      <dgm:prSet presAssocID="{4B58275E-E85F-4A85-93A3-FA8A465E9C4D}" presName="parentText" presStyleLbl="alignNode1" presStyleIdx="0" presStyleCnt="3" custScaleY="125230" custLinFactNeighborX="-56" custLinFactNeighborY="-6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3EE5E-D53D-41E5-A7D1-EB7189E0755B}" type="pres">
      <dgm:prSet presAssocID="{4B58275E-E85F-4A85-93A3-FA8A465E9C4D}" presName="descendantText" presStyleLbl="alignAcc1" presStyleIdx="0" presStyleCnt="3" custScaleY="155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48193-212B-48A6-A1F5-E37F3FA859D2}" type="pres">
      <dgm:prSet presAssocID="{5B423AAE-A79F-498A-AF63-CE4448537B61}" presName="sp" presStyleCnt="0"/>
      <dgm:spPr/>
    </dgm:pt>
    <dgm:pt modelId="{9F974463-791F-4BCF-90D7-C9AB471E36DE}" type="pres">
      <dgm:prSet presAssocID="{5451EE1D-DDAD-4EF8-BAB5-259B093BEEAA}" presName="composite" presStyleCnt="0"/>
      <dgm:spPr/>
    </dgm:pt>
    <dgm:pt modelId="{BFAC5288-7096-4F1D-8151-7870220C3D99}" type="pres">
      <dgm:prSet presAssocID="{5451EE1D-DDAD-4EF8-BAB5-259B093BEEAA}" presName="parentText" presStyleLbl="alignNode1" presStyleIdx="1" presStyleCnt="3" custLinFactNeighborX="-64" custLinFactNeighborY="8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46E9E-A493-46CD-BDC7-3B259B24ACAD}" type="pres">
      <dgm:prSet presAssocID="{5451EE1D-DDAD-4EF8-BAB5-259B093BEEAA}" presName="descendantText" presStyleLbl="alignAcc1" presStyleIdx="1" presStyleCnt="3" custLinFactNeighborX="-6" custLinFactNeighborY="1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D6A91-7F99-4F17-A7BA-3D26AF9AEBE5}" type="pres">
      <dgm:prSet presAssocID="{C3EEA545-C545-41C0-8C46-0F6293FD752F}" presName="sp" presStyleCnt="0"/>
      <dgm:spPr/>
    </dgm:pt>
    <dgm:pt modelId="{B7467985-7178-4328-BADC-CDC8BA85F335}" type="pres">
      <dgm:prSet presAssocID="{FD6765A3-F38C-4FD7-A703-F8C5A114303F}" presName="composite" presStyleCnt="0"/>
      <dgm:spPr/>
    </dgm:pt>
    <dgm:pt modelId="{5A41B2B6-9B45-4EAE-949D-B49179A0F3B8}" type="pres">
      <dgm:prSet presAssocID="{FD6765A3-F38C-4FD7-A703-F8C5A114303F}" presName="parentText" presStyleLbl="alignNode1" presStyleIdx="2" presStyleCnt="3" custScaleY="134656" custLinFactNeighborX="-64" custLinFactNeighborY="-5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AD573-3D84-4F0C-8950-11226663AEAC}" type="pres">
      <dgm:prSet presAssocID="{FD6765A3-F38C-4FD7-A703-F8C5A114303F}" presName="descendantText" presStyleLbl="alignAcc1" presStyleIdx="2" presStyleCnt="3" custScaleY="16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08108D-61BC-43B5-9830-E842EEE553D1}" srcId="{CE3792AE-91C1-4423-8E55-D32216D64593}" destId="{FD6765A3-F38C-4FD7-A703-F8C5A114303F}" srcOrd="2" destOrd="0" parTransId="{C0B40557-D936-4784-837A-EF4DD4E131A8}" sibTransId="{D6462F65-AA6D-4739-A6DE-4BCC17941BC5}"/>
    <dgm:cxn modelId="{9BC97B7E-170B-44EA-9D63-86896387D804}" type="presOf" srcId="{E13ECB9A-A2B9-47F3-BA4A-57594AC86DB7}" destId="{D05AD573-3D84-4F0C-8950-11226663AEAC}" srcOrd="0" destOrd="0" presId="urn:microsoft.com/office/officeart/2005/8/layout/chevron2"/>
    <dgm:cxn modelId="{A89834F2-242F-47B7-B219-BEA83AE306A2}" srcId="{4B58275E-E85F-4A85-93A3-FA8A465E9C4D}" destId="{7B95039E-236C-4623-9EDC-49620FDA566B}" srcOrd="1" destOrd="0" parTransId="{9D8C0601-66C6-4D54-9187-E5813BA5999C}" sibTransId="{C05BE489-4C11-4AED-A3DB-0C7F057D717B}"/>
    <dgm:cxn modelId="{7771FA3B-76CB-4E68-8474-5A07208BEF1A}" srcId="{4B58275E-E85F-4A85-93A3-FA8A465E9C4D}" destId="{FFB192F9-FE4E-45E8-9E6E-A82B784A2882}" srcOrd="3" destOrd="0" parTransId="{5B6B428D-E0BE-49DE-9114-42B0AFF2D97E}" sibTransId="{826BCC95-C0D5-41E4-A3FA-999AD0FCE30F}"/>
    <dgm:cxn modelId="{3AA195FC-46BF-447F-A3C1-3D64C4528A7A}" type="presOf" srcId="{FD6765A3-F38C-4FD7-A703-F8C5A114303F}" destId="{5A41B2B6-9B45-4EAE-949D-B49179A0F3B8}" srcOrd="0" destOrd="0" presId="urn:microsoft.com/office/officeart/2005/8/layout/chevron2"/>
    <dgm:cxn modelId="{47FC17AB-E4D8-461B-A2F2-9FB96552B63C}" srcId="{4B58275E-E85F-4A85-93A3-FA8A465E9C4D}" destId="{5D635613-D7E6-43C4-A924-EB2BDAC7FE25}" srcOrd="0" destOrd="0" parTransId="{BC1956F0-7E9C-4507-92C1-5FF16867D990}" sibTransId="{2B184D36-1D99-4241-966D-12D76A35A387}"/>
    <dgm:cxn modelId="{1832BA1D-4EE7-43E3-94C2-95A664E855C3}" type="presOf" srcId="{8671D1B9-ADE2-40BC-902B-BCC3E52A2F9D}" destId="{B313EE5E-D53D-41E5-A7D1-EB7189E0755B}" srcOrd="0" destOrd="2" presId="urn:microsoft.com/office/officeart/2005/8/layout/chevron2"/>
    <dgm:cxn modelId="{18004A5B-C66E-4256-AD28-85C5C2A4B7C0}" type="presOf" srcId="{5451EE1D-DDAD-4EF8-BAB5-259B093BEEAA}" destId="{BFAC5288-7096-4F1D-8151-7870220C3D99}" srcOrd="0" destOrd="0" presId="urn:microsoft.com/office/officeart/2005/8/layout/chevron2"/>
    <dgm:cxn modelId="{EB3912C0-C7EB-4870-986D-65A7E5659970}" type="presOf" srcId="{CE3792AE-91C1-4423-8E55-D32216D64593}" destId="{936D60C7-8757-41D9-8066-F815456812F8}" srcOrd="0" destOrd="0" presId="urn:microsoft.com/office/officeart/2005/8/layout/chevron2"/>
    <dgm:cxn modelId="{3E3792C3-A4DF-44CE-B964-8356086FF578}" srcId="{5451EE1D-DDAD-4EF8-BAB5-259B093BEEAA}" destId="{52804F53-CC49-4697-A5E8-1969F4960E39}" srcOrd="1" destOrd="0" parTransId="{B8C4AEA1-683A-4EF5-94B7-0D9E0F1816C6}" sibTransId="{E262E082-4C67-4BFA-B017-82C1EA30947D}"/>
    <dgm:cxn modelId="{49886F13-DC03-4C50-80C1-340AB70DA1D4}" type="presOf" srcId="{5D635613-D7E6-43C4-A924-EB2BDAC7FE25}" destId="{B313EE5E-D53D-41E5-A7D1-EB7189E0755B}" srcOrd="0" destOrd="0" presId="urn:microsoft.com/office/officeart/2005/8/layout/chevron2"/>
    <dgm:cxn modelId="{046860AA-A005-4174-83B4-801B22109195}" srcId="{CE3792AE-91C1-4423-8E55-D32216D64593}" destId="{4B58275E-E85F-4A85-93A3-FA8A465E9C4D}" srcOrd="0" destOrd="0" parTransId="{3D3F8DB1-ADBB-4DA1-B589-651FA1F5CBE5}" sibTransId="{5B423AAE-A79F-498A-AF63-CE4448537B61}"/>
    <dgm:cxn modelId="{ED82A938-5259-420C-B0ED-7EB75913622A}" type="presOf" srcId="{7B95039E-236C-4623-9EDC-49620FDA566B}" destId="{B313EE5E-D53D-41E5-A7D1-EB7189E0755B}" srcOrd="0" destOrd="1" presId="urn:microsoft.com/office/officeart/2005/8/layout/chevron2"/>
    <dgm:cxn modelId="{BDA24852-5638-4677-AA59-54741E3BAE1F}" type="presOf" srcId="{FFB192F9-FE4E-45E8-9E6E-A82B784A2882}" destId="{B313EE5E-D53D-41E5-A7D1-EB7189E0755B}" srcOrd="0" destOrd="3" presId="urn:microsoft.com/office/officeart/2005/8/layout/chevron2"/>
    <dgm:cxn modelId="{0B39D60B-3319-469F-8FDA-0562FA24C258}" type="presOf" srcId="{DCED9920-FAAD-4DD2-91C0-618567CDF0E5}" destId="{D05AD573-3D84-4F0C-8950-11226663AEAC}" srcOrd="0" destOrd="2" presId="urn:microsoft.com/office/officeart/2005/8/layout/chevron2"/>
    <dgm:cxn modelId="{6DFD0DFF-E7C2-42BD-B994-349947640632}" type="presOf" srcId="{F9A50432-5725-4ED3-A429-AFEBB8D3C7AE}" destId="{D05AD573-3D84-4F0C-8950-11226663AEAC}" srcOrd="0" destOrd="1" presId="urn:microsoft.com/office/officeart/2005/8/layout/chevron2"/>
    <dgm:cxn modelId="{82E8B7F5-2059-4371-BA7C-E1F70701150B}" srcId="{FD6765A3-F38C-4FD7-A703-F8C5A114303F}" destId="{DCED9920-FAAD-4DD2-91C0-618567CDF0E5}" srcOrd="2" destOrd="0" parTransId="{A39D22FA-C054-4378-A308-7DDDC4613B40}" sibTransId="{93AE352F-84BA-4824-8158-E6464ED9BA11}"/>
    <dgm:cxn modelId="{FB6AC79E-4C8C-463E-8797-EAABAC608505}" srcId="{5451EE1D-DDAD-4EF8-BAB5-259B093BEEAA}" destId="{7FB1022A-3E7F-4A78-B498-4EAF2F52AAF6}" srcOrd="0" destOrd="0" parTransId="{2E729723-5538-42AC-8B67-89ED4F3423C4}" sibTransId="{1A849E2C-79C0-4BF1-B66F-67BCF1FFE8C7}"/>
    <dgm:cxn modelId="{AC12870A-5124-414D-A994-47909EC1F213}" srcId="{4B58275E-E85F-4A85-93A3-FA8A465E9C4D}" destId="{8671D1B9-ADE2-40BC-902B-BCC3E52A2F9D}" srcOrd="2" destOrd="0" parTransId="{2637216B-A856-4A0F-8A84-5B42386923D2}" sibTransId="{2CCD1164-2252-4C14-A540-984F905E5CE6}"/>
    <dgm:cxn modelId="{4623F09A-F4F6-45C7-B27B-93D48DE8F803}" type="presOf" srcId="{7FB1022A-3E7F-4A78-B498-4EAF2F52AAF6}" destId="{24D46E9E-A493-46CD-BDC7-3B259B24ACAD}" srcOrd="0" destOrd="0" presId="urn:microsoft.com/office/officeart/2005/8/layout/chevron2"/>
    <dgm:cxn modelId="{AC5C9CE8-5202-4D57-84A2-4E162AF9DCE3}" type="presOf" srcId="{4B58275E-E85F-4A85-93A3-FA8A465E9C4D}" destId="{9436F4A1-1F0F-4BDB-8A59-CC82652266BF}" srcOrd="0" destOrd="0" presId="urn:microsoft.com/office/officeart/2005/8/layout/chevron2"/>
    <dgm:cxn modelId="{A7A11980-1D11-4B5A-A9C4-B301D263A508}" srcId="{FD6765A3-F38C-4FD7-A703-F8C5A114303F}" destId="{F9A50432-5725-4ED3-A429-AFEBB8D3C7AE}" srcOrd="1" destOrd="0" parTransId="{A47B4C2F-E15C-46D6-B3C7-D70D121C31A0}" sibTransId="{C077FD04-6D70-4C7B-B03E-41C19BFB40D3}"/>
    <dgm:cxn modelId="{7FE1CCA8-0EFC-46E6-B7C6-6EB58C4B5DF7}" type="presOf" srcId="{9C4E74BB-8003-488E-8787-22FA321BFF09}" destId="{D05AD573-3D84-4F0C-8950-11226663AEAC}" srcOrd="0" destOrd="3" presId="urn:microsoft.com/office/officeart/2005/8/layout/chevron2"/>
    <dgm:cxn modelId="{5634E9CD-0961-4ECA-95D4-128B0837C14F}" srcId="{CE3792AE-91C1-4423-8E55-D32216D64593}" destId="{5451EE1D-DDAD-4EF8-BAB5-259B093BEEAA}" srcOrd="1" destOrd="0" parTransId="{6ADE30CC-D9E9-49F7-B4FC-4746E15E119B}" sibTransId="{C3EEA545-C545-41C0-8C46-0F6293FD752F}"/>
    <dgm:cxn modelId="{C560BCB7-BC3C-4609-8F4A-DAC06ADBCD31}" type="presOf" srcId="{52804F53-CC49-4697-A5E8-1969F4960E39}" destId="{24D46E9E-A493-46CD-BDC7-3B259B24ACAD}" srcOrd="0" destOrd="1" presId="urn:microsoft.com/office/officeart/2005/8/layout/chevron2"/>
    <dgm:cxn modelId="{B58E036B-5F60-4921-9D33-95A3ACB91A2E}" srcId="{FD6765A3-F38C-4FD7-A703-F8C5A114303F}" destId="{E13ECB9A-A2B9-47F3-BA4A-57594AC86DB7}" srcOrd="0" destOrd="0" parTransId="{034CCC82-82AE-422C-9C05-AFAD7372693A}" sibTransId="{5C9B2D7C-0220-4F55-BE99-81E01ED86C16}"/>
    <dgm:cxn modelId="{2C92806D-0784-425F-88CD-9E197648B038}" srcId="{FD6765A3-F38C-4FD7-A703-F8C5A114303F}" destId="{9C4E74BB-8003-488E-8787-22FA321BFF09}" srcOrd="3" destOrd="0" parTransId="{589A7D69-5773-44F7-8E16-250DC750598A}" sibTransId="{A22BB846-56E2-47D7-BE91-4BCBA1EC5918}"/>
    <dgm:cxn modelId="{A89014D5-A917-4CE3-AD18-D10B7884412B}" type="presParOf" srcId="{936D60C7-8757-41D9-8066-F815456812F8}" destId="{592C7441-FC7E-46BF-97C3-B8C4B4948376}" srcOrd="0" destOrd="0" presId="urn:microsoft.com/office/officeart/2005/8/layout/chevron2"/>
    <dgm:cxn modelId="{664E58DE-7B17-4F50-AFDD-1987867E2E92}" type="presParOf" srcId="{592C7441-FC7E-46BF-97C3-B8C4B4948376}" destId="{9436F4A1-1F0F-4BDB-8A59-CC82652266BF}" srcOrd="0" destOrd="0" presId="urn:microsoft.com/office/officeart/2005/8/layout/chevron2"/>
    <dgm:cxn modelId="{4CDFE9F8-B492-497C-AA50-2801C97545BB}" type="presParOf" srcId="{592C7441-FC7E-46BF-97C3-B8C4B4948376}" destId="{B313EE5E-D53D-41E5-A7D1-EB7189E0755B}" srcOrd="1" destOrd="0" presId="urn:microsoft.com/office/officeart/2005/8/layout/chevron2"/>
    <dgm:cxn modelId="{C7C5F918-41FB-4F42-A8E9-84ABBF63F6D9}" type="presParOf" srcId="{936D60C7-8757-41D9-8066-F815456812F8}" destId="{8E548193-212B-48A6-A1F5-E37F3FA859D2}" srcOrd="1" destOrd="0" presId="urn:microsoft.com/office/officeart/2005/8/layout/chevron2"/>
    <dgm:cxn modelId="{068587A0-2A12-4193-B332-80368EE2781F}" type="presParOf" srcId="{936D60C7-8757-41D9-8066-F815456812F8}" destId="{9F974463-791F-4BCF-90D7-C9AB471E36DE}" srcOrd="2" destOrd="0" presId="urn:microsoft.com/office/officeart/2005/8/layout/chevron2"/>
    <dgm:cxn modelId="{D0CC4A8C-84D2-4613-AC7A-29F82823E522}" type="presParOf" srcId="{9F974463-791F-4BCF-90D7-C9AB471E36DE}" destId="{BFAC5288-7096-4F1D-8151-7870220C3D99}" srcOrd="0" destOrd="0" presId="urn:microsoft.com/office/officeart/2005/8/layout/chevron2"/>
    <dgm:cxn modelId="{05F29854-579C-4E80-86E6-B21A92248C28}" type="presParOf" srcId="{9F974463-791F-4BCF-90D7-C9AB471E36DE}" destId="{24D46E9E-A493-46CD-BDC7-3B259B24ACAD}" srcOrd="1" destOrd="0" presId="urn:microsoft.com/office/officeart/2005/8/layout/chevron2"/>
    <dgm:cxn modelId="{A2B91E8C-2B4F-4D0A-BFE8-0AFCC89D8C7C}" type="presParOf" srcId="{936D60C7-8757-41D9-8066-F815456812F8}" destId="{EDAD6A91-7F99-4F17-A7BA-3D26AF9AEBE5}" srcOrd="3" destOrd="0" presId="urn:microsoft.com/office/officeart/2005/8/layout/chevron2"/>
    <dgm:cxn modelId="{75BD5560-801C-4692-8E06-9E438BD47F12}" type="presParOf" srcId="{936D60C7-8757-41D9-8066-F815456812F8}" destId="{B7467985-7178-4328-BADC-CDC8BA85F335}" srcOrd="4" destOrd="0" presId="urn:microsoft.com/office/officeart/2005/8/layout/chevron2"/>
    <dgm:cxn modelId="{912ED381-B145-4AB3-9351-E643687519D8}" type="presParOf" srcId="{B7467985-7178-4328-BADC-CDC8BA85F335}" destId="{5A41B2B6-9B45-4EAE-949D-B49179A0F3B8}" srcOrd="0" destOrd="0" presId="urn:microsoft.com/office/officeart/2005/8/layout/chevron2"/>
    <dgm:cxn modelId="{7265F36E-B57C-4D2A-924D-0F31579C43CC}" type="presParOf" srcId="{B7467985-7178-4328-BADC-CDC8BA85F335}" destId="{D05AD573-3D84-4F0C-8950-11226663AE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47F9-559D-4686-821F-38547306C1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F1AFCAD-43D9-4EC3-8421-6141F65E2D0C}">
      <dgm:prSet phldrT="[Text]"/>
      <dgm:spPr/>
      <dgm:t>
        <a:bodyPr/>
        <a:lstStyle/>
        <a:p>
          <a:pPr rtl="0"/>
          <a:r>
            <a:rPr lang="en-US" dirty="0" smtClean="0"/>
            <a:t>Notifications Sent</a:t>
          </a:r>
        </a:p>
        <a:p>
          <a:pPr rtl="0"/>
          <a:r>
            <a:rPr lang="en-US" dirty="0" smtClean="0"/>
            <a:t> ~July 1 2023</a:t>
          </a:r>
          <a:endParaRPr lang="en-US" dirty="0"/>
        </a:p>
      </dgm:t>
    </dgm:pt>
    <dgm:pt modelId="{4C6B6AFC-A9FD-46F6-B2FD-DDED1A3EB2F2}" type="parTrans" cxnId="{D3E2D26C-C5C0-4ED8-9B3D-FEB3B02104D3}">
      <dgm:prSet/>
      <dgm:spPr/>
      <dgm:t>
        <a:bodyPr/>
        <a:lstStyle/>
        <a:p>
          <a:endParaRPr lang="en-US"/>
        </a:p>
      </dgm:t>
    </dgm:pt>
    <dgm:pt modelId="{9B7A6F54-2342-4D91-BAF3-34478E9A4DFA}" type="sibTrans" cxnId="{D3E2D26C-C5C0-4ED8-9B3D-FEB3B02104D3}">
      <dgm:prSet/>
      <dgm:spPr/>
      <dgm:t>
        <a:bodyPr/>
        <a:lstStyle/>
        <a:p>
          <a:endParaRPr lang="en-US"/>
        </a:p>
      </dgm:t>
    </dgm:pt>
    <dgm:pt modelId="{B422DFA6-F2E1-4AC3-83DC-EE15669A1F8F}">
      <dgm:prSet phldrT="[Text]"/>
      <dgm:spPr/>
      <dgm:t>
        <a:bodyPr/>
        <a:lstStyle/>
        <a:p>
          <a:r>
            <a:rPr lang="en-US" dirty="0" smtClean="0"/>
            <a:t>Data Access Service available</a:t>
          </a:r>
        </a:p>
        <a:p>
          <a:r>
            <a:rPr lang="en-US" dirty="0" smtClean="0"/>
            <a:t>Aug 1, 2023</a:t>
          </a:r>
        </a:p>
        <a:p>
          <a:endParaRPr lang="en-US" dirty="0"/>
        </a:p>
      </dgm:t>
    </dgm:pt>
    <dgm:pt modelId="{6FC4FF85-7B02-4BBF-9449-5AB7F7E10F16}" type="parTrans" cxnId="{079685EC-88E5-4FE1-95C9-35DD6CE69D1C}">
      <dgm:prSet/>
      <dgm:spPr/>
      <dgm:t>
        <a:bodyPr/>
        <a:lstStyle/>
        <a:p>
          <a:endParaRPr lang="en-US"/>
        </a:p>
      </dgm:t>
    </dgm:pt>
    <dgm:pt modelId="{D2FB2C18-A4FF-4071-9131-0712793FFF63}" type="sibTrans" cxnId="{079685EC-88E5-4FE1-95C9-35DD6CE69D1C}">
      <dgm:prSet/>
      <dgm:spPr/>
      <dgm:t>
        <a:bodyPr/>
        <a:lstStyle/>
        <a:p>
          <a:endParaRPr lang="en-US"/>
        </a:p>
      </dgm:t>
    </dgm:pt>
    <dgm:pt modelId="{6EDC3254-A386-4E45-B787-52BEB8783CB4}">
      <dgm:prSet phldrT="[Text]"/>
      <dgm:spPr/>
      <dgm:t>
        <a:bodyPr/>
        <a:lstStyle/>
        <a:p>
          <a:r>
            <a:rPr lang="en-US" dirty="0"/>
            <a:t>First </a:t>
          </a:r>
          <a:r>
            <a:rPr lang="en-US" dirty="0" smtClean="0"/>
            <a:t>Submission</a:t>
          </a:r>
        </a:p>
        <a:p>
          <a:r>
            <a:rPr lang="en-US" dirty="0" smtClean="0"/>
            <a:t>Oct 1, 2023</a:t>
          </a:r>
          <a:endParaRPr lang="en-US" dirty="0"/>
        </a:p>
      </dgm:t>
    </dgm:pt>
    <dgm:pt modelId="{9CC67019-95FF-4160-8729-D05A26976EAC}" type="parTrans" cxnId="{07042DB7-D1B2-45F1-8637-7CA44B5FE974}">
      <dgm:prSet/>
      <dgm:spPr/>
      <dgm:t>
        <a:bodyPr/>
        <a:lstStyle/>
        <a:p>
          <a:endParaRPr lang="en-US"/>
        </a:p>
      </dgm:t>
    </dgm:pt>
    <dgm:pt modelId="{82F01390-A150-4F14-B2BA-B8ADA72604D1}" type="sibTrans" cxnId="{07042DB7-D1B2-45F1-8637-7CA44B5FE974}">
      <dgm:prSet/>
      <dgm:spPr/>
      <dgm:t>
        <a:bodyPr/>
        <a:lstStyle/>
        <a:p>
          <a:endParaRPr lang="en-US"/>
        </a:p>
      </dgm:t>
    </dgm:pt>
    <dgm:pt modelId="{DBE39DAA-6EEF-4E8E-846A-D188042BE75B}" type="pres">
      <dgm:prSet presAssocID="{14F747F9-559D-4686-821F-38547306C148}" presName="Name0" presStyleCnt="0">
        <dgm:presLayoutVars>
          <dgm:dir/>
          <dgm:resizeHandles val="exact"/>
        </dgm:presLayoutVars>
      </dgm:prSet>
      <dgm:spPr/>
    </dgm:pt>
    <dgm:pt modelId="{8E8BE025-885F-4F11-9396-6792B5B29A38}" type="pres">
      <dgm:prSet presAssocID="{5F1AFCAD-43D9-4EC3-8421-6141F65E2D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7806A-DDA5-4949-886A-76B520A27FD6}" type="pres">
      <dgm:prSet presAssocID="{9B7A6F54-2342-4D91-BAF3-34478E9A4DF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385AC9F-78C9-4F3F-B709-C2470AE8318C}" type="pres">
      <dgm:prSet presAssocID="{9B7A6F54-2342-4D91-BAF3-34478E9A4DF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3926DB9-54BC-435F-80E4-33B3DF2D0986}" type="pres">
      <dgm:prSet presAssocID="{B422DFA6-F2E1-4AC3-83DC-EE15669A1F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D2FBF-F873-4FB2-AE66-E04083267FFB}" type="pres">
      <dgm:prSet presAssocID="{D2FB2C18-A4FF-4071-9131-0712793FFF6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4803303-D448-42FC-8559-D34FB8E2587C}" type="pres">
      <dgm:prSet presAssocID="{D2FB2C18-A4FF-4071-9131-0712793FFF6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D377327-EECB-42FB-A838-058FA618A929}" type="pres">
      <dgm:prSet presAssocID="{6EDC3254-A386-4E45-B787-52BEB8783C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E1BE4B-E693-4971-80D5-D9AF5FA1B8FB}" type="presOf" srcId="{9B7A6F54-2342-4D91-BAF3-34478E9A4DFA}" destId="{B385AC9F-78C9-4F3F-B709-C2470AE8318C}" srcOrd="1" destOrd="0" presId="urn:microsoft.com/office/officeart/2005/8/layout/process1"/>
    <dgm:cxn modelId="{97EB9623-0B9A-4954-978F-F0125D476C87}" type="presOf" srcId="{6EDC3254-A386-4E45-B787-52BEB8783CB4}" destId="{3D377327-EECB-42FB-A838-058FA618A929}" srcOrd="0" destOrd="0" presId="urn:microsoft.com/office/officeart/2005/8/layout/process1"/>
    <dgm:cxn modelId="{1BC0C5C8-E420-4E48-8904-45D66B97B013}" type="presOf" srcId="{D2FB2C18-A4FF-4071-9131-0712793FFF63}" destId="{F4803303-D448-42FC-8559-D34FB8E2587C}" srcOrd="1" destOrd="0" presId="urn:microsoft.com/office/officeart/2005/8/layout/process1"/>
    <dgm:cxn modelId="{5E879D73-6B2A-41A5-A575-D4FE5D2B9EC2}" type="presOf" srcId="{D2FB2C18-A4FF-4071-9131-0712793FFF63}" destId="{394D2FBF-F873-4FB2-AE66-E04083267FFB}" srcOrd="0" destOrd="0" presId="urn:microsoft.com/office/officeart/2005/8/layout/process1"/>
    <dgm:cxn modelId="{72549E9B-3AF7-45A9-9C4A-FAC994DFCB59}" type="presOf" srcId="{5F1AFCAD-43D9-4EC3-8421-6141F65E2D0C}" destId="{8E8BE025-885F-4F11-9396-6792B5B29A38}" srcOrd="0" destOrd="0" presId="urn:microsoft.com/office/officeart/2005/8/layout/process1"/>
    <dgm:cxn modelId="{079685EC-88E5-4FE1-95C9-35DD6CE69D1C}" srcId="{14F747F9-559D-4686-821F-38547306C148}" destId="{B422DFA6-F2E1-4AC3-83DC-EE15669A1F8F}" srcOrd="1" destOrd="0" parTransId="{6FC4FF85-7B02-4BBF-9449-5AB7F7E10F16}" sibTransId="{D2FB2C18-A4FF-4071-9131-0712793FFF63}"/>
    <dgm:cxn modelId="{C2B336A4-0A90-49F9-87CD-591168AEDAB6}" type="presOf" srcId="{9B7A6F54-2342-4D91-BAF3-34478E9A4DFA}" destId="{61E7806A-DDA5-4949-886A-76B520A27FD6}" srcOrd="0" destOrd="0" presId="urn:microsoft.com/office/officeart/2005/8/layout/process1"/>
    <dgm:cxn modelId="{1A348AE1-C48F-48A2-8B3B-F338E394FB1D}" type="presOf" srcId="{B422DFA6-F2E1-4AC3-83DC-EE15669A1F8F}" destId="{73926DB9-54BC-435F-80E4-33B3DF2D0986}" srcOrd="0" destOrd="0" presId="urn:microsoft.com/office/officeart/2005/8/layout/process1"/>
    <dgm:cxn modelId="{07042DB7-D1B2-45F1-8637-7CA44B5FE974}" srcId="{14F747F9-559D-4686-821F-38547306C148}" destId="{6EDC3254-A386-4E45-B787-52BEB8783CB4}" srcOrd="2" destOrd="0" parTransId="{9CC67019-95FF-4160-8729-D05A26976EAC}" sibTransId="{82F01390-A150-4F14-B2BA-B8ADA72604D1}"/>
    <dgm:cxn modelId="{D3E2D26C-C5C0-4ED8-9B3D-FEB3B02104D3}" srcId="{14F747F9-559D-4686-821F-38547306C148}" destId="{5F1AFCAD-43D9-4EC3-8421-6141F65E2D0C}" srcOrd="0" destOrd="0" parTransId="{4C6B6AFC-A9FD-46F6-B2FD-DDED1A3EB2F2}" sibTransId="{9B7A6F54-2342-4D91-BAF3-34478E9A4DFA}"/>
    <dgm:cxn modelId="{B0DAB39E-39A8-4785-8302-7F982407648E}" type="presOf" srcId="{14F747F9-559D-4686-821F-38547306C148}" destId="{DBE39DAA-6EEF-4E8E-846A-D188042BE75B}" srcOrd="0" destOrd="0" presId="urn:microsoft.com/office/officeart/2005/8/layout/process1"/>
    <dgm:cxn modelId="{38A3BECA-B400-4CF8-B397-81F27B27F2DF}" type="presParOf" srcId="{DBE39DAA-6EEF-4E8E-846A-D188042BE75B}" destId="{8E8BE025-885F-4F11-9396-6792B5B29A38}" srcOrd="0" destOrd="0" presId="urn:microsoft.com/office/officeart/2005/8/layout/process1"/>
    <dgm:cxn modelId="{58124DA6-33D8-40D9-AED9-821F4C1C10CA}" type="presParOf" srcId="{DBE39DAA-6EEF-4E8E-846A-D188042BE75B}" destId="{61E7806A-DDA5-4949-886A-76B520A27FD6}" srcOrd="1" destOrd="0" presId="urn:microsoft.com/office/officeart/2005/8/layout/process1"/>
    <dgm:cxn modelId="{4F37963E-E8C4-4280-8F9D-36FED825706E}" type="presParOf" srcId="{61E7806A-DDA5-4949-886A-76B520A27FD6}" destId="{B385AC9F-78C9-4F3F-B709-C2470AE8318C}" srcOrd="0" destOrd="0" presId="urn:microsoft.com/office/officeart/2005/8/layout/process1"/>
    <dgm:cxn modelId="{81374D46-87B0-4027-BFFC-CB1558BBC0D6}" type="presParOf" srcId="{DBE39DAA-6EEF-4E8E-846A-D188042BE75B}" destId="{73926DB9-54BC-435F-80E4-33B3DF2D0986}" srcOrd="2" destOrd="0" presId="urn:microsoft.com/office/officeart/2005/8/layout/process1"/>
    <dgm:cxn modelId="{66B26DEF-02EF-475F-8B7B-EDB12C55D6E0}" type="presParOf" srcId="{DBE39DAA-6EEF-4E8E-846A-D188042BE75B}" destId="{394D2FBF-F873-4FB2-AE66-E04083267FFB}" srcOrd="3" destOrd="0" presId="urn:microsoft.com/office/officeart/2005/8/layout/process1"/>
    <dgm:cxn modelId="{46E7AD93-0EF0-47DC-9029-4B1014F75509}" type="presParOf" srcId="{394D2FBF-F873-4FB2-AE66-E04083267FFB}" destId="{F4803303-D448-42FC-8559-D34FB8E2587C}" srcOrd="0" destOrd="0" presId="urn:microsoft.com/office/officeart/2005/8/layout/process1"/>
    <dgm:cxn modelId="{088AEC86-7DDC-461B-8313-2242BC45A356}" type="presParOf" srcId="{DBE39DAA-6EEF-4E8E-846A-D188042BE75B}" destId="{3D377327-EECB-42FB-A838-058FA618A92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8E3D0D-F5C3-412C-85ED-FCE9E00A384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C2B077-4C32-4666-9C5D-0C22FBBF3D06}">
      <dgm:prSet phldrT="[Text]" custT="1"/>
      <dgm:spPr/>
      <dgm:t>
        <a:bodyPr/>
        <a:lstStyle/>
        <a:p>
          <a:r>
            <a:rPr lang="en-US" sz="2000" dirty="0" smtClean="0"/>
            <a:t>Complete form on utility’s benchmark-</a:t>
          </a:r>
          <a:r>
            <a:rPr lang="en-US" sz="2000" dirty="0" err="1" smtClean="0"/>
            <a:t>ing</a:t>
          </a:r>
          <a:r>
            <a:rPr lang="en-US" sz="2000" dirty="0" smtClean="0"/>
            <a:t> webpage</a:t>
          </a:r>
          <a:endParaRPr lang="en-US" sz="2000" dirty="0"/>
        </a:p>
      </dgm:t>
    </dgm:pt>
    <dgm:pt modelId="{A4C988D1-4B30-4BE7-A407-6AC9C7741408}" type="parTrans" cxnId="{848426EC-70C3-495B-A9C3-92BF88DFD2F5}">
      <dgm:prSet/>
      <dgm:spPr/>
      <dgm:t>
        <a:bodyPr/>
        <a:lstStyle/>
        <a:p>
          <a:endParaRPr lang="en-US" sz="2000"/>
        </a:p>
      </dgm:t>
    </dgm:pt>
    <dgm:pt modelId="{CC5DA632-C2A7-4C02-B71D-870433E90085}" type="sibTrans" cxnId="{848426EC-70C3-495B-A9C3-92BF88DFD2F5}">
      <dgm:prSet custT="1"/>
      <dgm:spPr/>
      <dgm:t>
        <a:bodyPr/>
        <a:lstStyle/>
        <a:p>
          <a:endParaRPr lang="en-US" sz="1600"/>
        </a:p>
      </dgm:t>
    </dgm:pt>
    <dgm:pt modelId="{70C3916A-1B63-40DB-8638-A642C5BDF253}">
      <dgm:prSet phldrT="[Text]" custT="1"/>
      <dgm:spPr/>
      <dgm:t>
        <a:bodyPr/>
        <a:lstStyle/>
        <a:p>
          <a:r>
            <a:rPr lang="en-US" sz="2000" dirty="0" smtClean="0"/>
            <a:t>Utility matches customers to the building</a:t>
          </a:r>
          <a:endParaRPr lang="en-US" sz="2000" dirty="0"/>
        </a:p>
      </dgm:t>
    </dgm:pt>
    <dgm:pt modelId="{D94203BD-9F0D-4114-B322-E5D8993FA55C}" type="parTrans" cxnId="{3D8345F8-B0E3-490D-854B-5374ABF23F0A}">
      <dgm:prSet/>
      <dgm:spPr/>
      <dgm:t>
        <a:bodyPr/>
        <a:lstStyle/>
        <a:p>
          <a:endParaRPr lang="en-US" sz="2000"/>
        </a:p>
      </dgm:t>
    </dgm:pt>
    <dgm:pt modelId="{21854321-5368-4AE8-9123-F2A287B5F04C}" type="sibTrans" cxnId="{3D8345F8-B0E3-490D-854B-5374ABF23F0A}">
      <dgm:prSet custT="1"/>
      <dgm:spPr/>
      <dgm:t>
        <a:bodyPr/>
        <a:lstStyle/>
        <a:p>
          <a:endParaRPr lang="en-US" sz="1600"/>
        </a:p>
      </dgm:t>
    </dgm:pt>
    <dgm:pt modelId="{D561BC4C-0159-46DC-9EAC-8BB6C4A19DE9}">
      <dgm:prSet phldrT="[Text]" custT="1"/>
      <dgm:spPr/>
      <dgm:t>
        <a:bodyPr/>
        <a:lstStyle/>
        <a:p>
          <a:r>
            <a:rPr lang="en-US" sz="2000" dirty="0" smtClean="0"/>
            <a:t>Owner confirms that list of customers represents the building</a:t>
          </a:r>
          <a:endParaRPr lang="en-US" sz="2000" dirty="0"/>
        </a:p>
      </dgm:t>
    </dgm:pt>
    <dgm:pt modelId="{79FE5E7A-4D12-4394-AD9E-44D25DEB51F5}" type="parTrans" cxnId="{5E2094E6-FF9D-4F0E-B19A-BA30AC3DF074}">
      <dgm:prSet/>
      <dgm:spPr/>
      <dgm:t>
        <a:bodyPr/>
        <a:lstStyle/>
        <a:p>
          <a:endParaRPr lang="en-US" sz="2000"/>
        </a:p>
      </dgm:t>
    </dgm:pt>
    <dgm:pt modelId="{A8F260B7-BE49-4FD1-8732-9882E6F638DA}" type="sibTrans" cxnId="{5E2094E6-FF9D-4F0E-B19A-BA30AC3DF074}">
      <dgm:prSet custT="1"/>
      <dgm:spPr/>
      <dgm:t>
        <a:bodyPr/>
        <a:lstStyle/>
        <a:p>
          <a:endParaRPr lang="en-US" sz="1600"/>
        </a:p>
      </dgm:t>
    </dgm:pt>
    <dgm:pt modelId="{D0870E6B-418A-4A04-9EF9-D64276F689BF}">
      <dgm:prSet phldrT="[Text]" custT="1"/>
      <dgm:spPr/>
      <dgm:t>
        <a:bodyPr/>
        <a:lstStyle/>
        <a:p>
          <a:r>
            <a:rPr lang="en-US" sz="2000" dirty="0" smtClean="0"/>
            <a:t>Utility checks the consumer protection (4/50) rule</a:t>
          </a:r>
          <a:endParaRPr lang="en-US" sz="2000" dirty="0"/>
        </a:p>
      </dgm:t>
    </dgm:pt>
    <dgm:pt modelId="{DEB37EDE-AA77-4E75-9921-2247C13D3197}" type="parTrans" cxnId="{3B703FF7-D7FC-476C-8B0A-4D2002CFA110}">
      <dgm:prSet/>
      <dgm:spPr/>
      <dgm:t>
        <a:bodyPr/>
        <a:lstStyle/>
        <a:p>
          <a:endParaRPr lang="en-US" sz="2000"/>
        </a:p>
      </dgm:t>
    </dgm:pt>
    <dgm:pt modelId="{E779AADA-18FA-4B83-A69C-167B42D03684}" type="sibTrans" cxnId="{3B703FF7-D7FC-476C-8B0A-4D2002CFA110}">
      <dgm:prSet custT="1"/>
      <dgm:spPr/>
      <dgm:t>
        <a:bodyPr/>
        <a:lstStyle/>
        <a:p>
          <a:endParaRPr lang="en-US" sz="1600"/>
        </a:p>
      </dgm:t>
    </dgm:pt>
    <dgm:pt modelId="{C5B2DBC6-4A2F-412C-86A0-668DFFDCA752}">
      <dgm:prSet phldrT="[Text]" custT="1"/>
      <dgm:spPr/>
      <dgm:t>
        <a:bodyPr/>
        <a:lstStyle/>
        <a:p>
          <a:r>
            <a:rPr lang="en-US" sz="2000" dirty="0" smtClean="0"/>
            <a:t>Utility sends aggregated data*</a:t>
          </a:r>
          <a:endParaRPr lang="en-US" sz="2000" dirty="0"/>
        </a:p>
      </dgm:t>
    </dgm:pt>
    <dgm:pt modelId="{8F7A18A6-E8DB-4076-9A7D-B4332A31107C}" type="parTrans" cxnId="{7585B3B4-8E00-4165-9E31-A3D1CA296CD4}">
      <dgm:prSet/>
      <dgm:spPr/>
      <dgm:t>
        <a:bodyPr/>
        <a:lstStyle/>
        <a:p>
          <a:endParaRPr lang="en-US" sz="2000"/>
        </a:p>
      </dgm:t>
    </dgm:pt>
    <dgm:pt modelId="{DC2CD13F-A4B2-4C58-875F-BDD8915F88B5}" type="sibTrans" cxnId="{7585B3B4-8E00-4165-9E31-A3D1CA296CD4}">
      <dgm:prSet/>
      <dgm:spPr/>
      <dgm:t>
        <a:bodyPr/>
        <a:lstStyle/>
        <a:p>
          <a:endParaRPr lang="en-US" sz="2000"/>
        </a:p>
      </dgm:t>
    </dgm:pt>
    <dgm:pt modelId="{CB95579C-B681-47F2-A51F-7BA23737D581}" type="pres">
      <dgm:prSet presAssocID="{648E3D0D-F5C3-412C-85ED-FCE9E00A38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0C554-233D-47F3-9AA4-39E947BC42CF}" type="pres">
      <dgm:prSet presAssocID="{8FC2B077-4C32-4666-9C5D-0C22FBBF3D06}" presName="node" presStyleLbl="node1" presStyleIdx="0" presStyleCnt="5" custLinFactNeighborX="-2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4DA54-986B-4E95-8389-182192F866F3}" type="pres">
      <dgm:prSet presAssocID="{CC5DA632-C2A7-4C02-B71D-870433E9008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CBDF66C-521E-4C8E-A189-D755CE0693D5}" type="pres">
      <dgm:prSet presAssocID="{CC5DA632-C2A7-4C02-B71D-870433E9008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0C5689B-60D1-4741-804F-AB4FF51C2F1A}" type="pres">
      <dgm:prSet presAssocID="{70C3916A-1B63-40DB-8638-A642C5BDF2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8F6FD-595F-40F3-9A1A-45708E8884FD}" type="pres">
      <dgm:prSet presAssocID="{21854321-5368-4AE8-9123-F2A287B5F04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E948614-4A26-4498-9D9F-4D23E96C0FFB}" type="pres">
      <dgm:prSet presAssocID="{21854321-5368-4AE8-9123-F2A287B5F04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1349862-9B4D-4D6E-9165-3BBEE2D85047}" type="pres">
      <dgm:prSet presAssocID="{D561BC4C-0159-46DC-9EAC-8BB6C4A19D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A9572-6DE0-47D6-A9B6-BFA2B1EC736B}" type="pres">
      <dgm:prSet presAssocID="{A8F260B7-BE49-4FD1-8732-9882E6F638D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98A3D0B-E248-4EFE-8E5D-B3CE45D7E781}" type="pres">
      <dgm:prSet presAssocID="{A8F260B7-BE49-4FD1-8732-9882E6F638D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6AC9136-370B-4DFD-9CE0-485560E0834D}" type="pres">
      <dgm:prSet presAssocID="{D0870E6B-418A-4A04-9EF9-D64276F689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68D11-49AA-46C4-9E98-45697F3E419E}" type="pres">
      <dgm:prSet presAssocID="{E779AADA-18FA-4B83-A69C-167B42D0368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9F8BB07-591E-4B58-ACAD-DEF5861CA636}" type="pres">
      <dgm:prSet presAssocID="{E779AADA-18FA-4B83-A69C-167B42D0368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B7C9814-0FD8-4A42-AE6C-5B84F0B18CD7}" type="pres">
      <dgm:prSet presAssocID="{C5B2DBC6-4A2F-412C-86A0-668DFFDCA7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68A17-19AF-409A-A7B7-2CAEFCD7C068}" type="presOf" srcId="{A8F260B7-BE49-4FD1-8732-9882E6F638DA}" destId="{498A3D0B-E248-4EFE-8E5D-B3CE45D7E781}" srcOrd="1" destOrd="0" presId="urn:microsoft.com/office/officeart/2005/8/layout/process1"/>
    <dgm:cxn modelId="{020D5F70-EC08-4CE0-A214-7DB3811CB5BC}" type="presOf" srcId="{21854321-5368-4AE8-9123-F2A287B5F04C}" destId="{B8E8F6FD-595F-40F3-9A1A-45708E8884FD}" srcOrd="0" destOrd="0" presId="urn:microsoft.com/office/officeart/2005/8/layout/process1"/>
    <dgm:cxn modelId="{10FAE9F5-0A39-406B-91C9-39BF56178262}" type="presOf" srcId="{21854321-5368-4AE8-9123-F2A287B5F04C}" destId="{0E948614-4A26-4498-9D9F-4D23E96C0FFB}" srcOrd="1" destOrd="0" presId="urn:microsoft.com/office/officeart/2005/8/layout/process1"/>
    <dgm:cxn modelId="{2650C9DE-AD48-4B80-B519-8F97F2CB3081}" type="presOf" srcId="{E779AADA-18FA-4B83-A69C-167B42D03684}" destId="{B9F8BB07-591E-4B58-ACAD-DEF5861CA636}" srcOrd="1" destOrd="0" presId="urn:microsoft.com/office/officeart/2005/8/layout/process1"/>
    <dgm:cxn modelId="{3B703FF7-D7FC-476C-8B0A-4D2002CFA110}" srcId="{648E3D0D-F5C3-412C-85ED-FCE9E00A3846}" destId="{D0870E6B-418A-4A04-9EF9-D64276F689BF}" srcOrd="3" destOrd="0" parTransId="{DEB37EDE-AA77-4E75-9921-2247C13D3197}" sibTransId="{E779AADA-18FA-4B83-A69C-167B42D03684}"/>
    <dgm:cxn modelId="{3BE2F2C1-5A12-4948-B086-937C6742E3E5}" type="presOf" srcId="{E779AADA-18FA-4B83-A69C-167B42D03684}" destId="{D0768D11-49AA-46C4-9E98-45697F3E419E}" srcOrd="0" destOrd="0" presId="urn:microsoft.com/office/officeart/2005/8/layout/process1"/>
    <dgm:cxn modelId="{514A464D-EB0C-41F5-9919-8977E24830BB}" type="presOf" srcId="{D0870E6B-418A-4A04-9EF9-D64276F689BF}" destId="{66AC9136-370B-4DFD-9CE0-485560E0834D}" srcOrd="0" destOrd="0" presId="urn:microsoft.com/office/officeart/2005/8/layout/process1"/>
    <dgm:cxn modelId="{3FB52758-E766-43CC-B05F-5EA9F47FFA7B}" type="presOf" srcId="{C5B2DBC6-4A2F-412C-86A0-668DFFDCA752}" destId="{3B7C9814-0FD8-4A42-AE6C-5B84F0B18CD7}" srcOrd="0" destOrd="0" presId="urn:microsoft.com/office/officeart/2005/8/layout/process1"/>
    <dgm:cxn modelId="{3D8345F8-B0E3-490D-854B-5374ABF23F0A}" srcId="{648E3D0D-F5C3-412C-85ED-FCE9E00A3846}" destId="{70C3916A-1B63-40DB-8638-A642C5BDF253}" srcOrd="1" destOrd="0" parTransId="{D94203BD-9F0D-4114-B322-E5D8993FA55C}" sibTransId="{21854321-5368-4AE8-9123-F2A287B5F04C}"/>
    <dgm:cxn modelId="{EAF98A35-0927-4A1A-8E11-369E9FDFE01F}" type="presOf" srcId="{A8F260B7-BE49-4FD1-8732-9882E6F638DA}" destId="{EEFA9572-6DE0-47D6-A9B6-BFA2B1EC736B}" srcOrd="0" destOrd="0" presId="urn:microsoft.com/office/officeart/2005/8/layout/process1"/>
    <dgm:cxn modelId="{848426EC-70C3-495B-A9C3-92BF88DFD2F5}" srcId="{648E3D0D-F5C3-412C-85ED-FCE9E00A3846}" destId="{8FC2B077-4C32-4666-9C5D-0C22FBBF3D06}" srcOrd="0" destOrd="0" parTransId="{A4C988D1-4B30-4BE7-A407-6AC9C7741408}" sibTransId="{CC5DA632-C2A7-4C02-B71D-870433E90085}"/>
    <dgm:cxn modelId="{7585B3B4-8E00-4165-9E31-A3D1CA296CD4}" srcId="{648E3D0D-F5C3-412C-85ED-FCE9E00A3846}" destId="{C5B2DBC6-4A2F-412C-86A0-668DFFDCA752}" srcOrd="4" destOrd="0" parTransId="{8F7A18A6-E8DB-4076-9A7D-B4332A31107C}" sibTransId="{DC2CD13F-A4B2-4C58-875F-BDD8915F88B5}"/>
    <dgm:cxn modelId="{A15AC2DD-2FBF-4A69-87CB-05A47D5823AC}" type="presOf" srcId="{648E3D0D-F5C3-412C-85ED-FCE9E00A3846}" destId="{CB95579C-B681-47F2-A51F-7BA23737D581}" srcOrd="0" destOrd="0" presId="urn:microsoft.com/office/officeart/2005/8/layout/process1"/>
    <dgm:cxn modelId="{3F60E5D8-BFEB-4439-B1E8-605E9691BEE7}" type="presOf" srcId="{CC5DA632-C2A7-4C02-B71D-870433E90085}" destId="{5CBDF66C-521E-4C8E-A189-D755CE0693D5}" srcOrd="1" destOrd="0" presId="urn:microsoft.com/office/officeart/2005/8/layout/process1"/>
    <dgm:cxn modelId="{6619D0D3-63B8-4BB2-AFD3-9DCBFF1F4565}" type="presOf" srcId="{70C3916A-1B63-40DB-8638-A642C5BDF253}" destId="{A0C5689B-60D1-4741-804F-AB4FF51C2F1A}" srcOrd="0" destOrd="0" presId="urn:microsoft.com/office/officeart/2005/8/layout/process1"/>
    <dgm:cxn modelId="{C764EFED-ED86-406D-945B-2D8213BBEBB8}" type="presOf" srcId="{CC5DA632-C2A7-4C02-B71D-870433E90085}" destId="{7714DA54-986B-4E95-8389-182192F866F3}" srcOrd="0" destOrd="0" presId="urn:microsoft.com/office/officeart/2005/8/layout/process1"/>
    <dgm:cxn modelId="{B909A8B2-72C3-4B31-A937-41F1FA4EF8B7}" type="presOf" srcId="{8FC2B077-4C32-4666-9C5D-0C22FBBF3D06}" destId="{68C0C554-233D-47F3-9AA4-39E947BC42CF}" srcOrd="0" destOrd="0" presId="urn:microsoft.com/office/officeart/2005/8/layout/process1"/>
    <dgm:cxn modelId="{868D0C89-42B9-44BA-A78C-AB89FFE51BE3}" type="presOf" srcId="{D561BC4C-0159-46DC-9EAC-8BB6C4A19DE9}" destId="{91349862-9B4D-4D6E-9165-3BBEE2D85047}" srcOrd="0" destOrd="0" presId="urn:microsoft.com/office/officeart/2005/8/layout/process1"/>
    <dgm:cxn modelId="{5E2094E6-FF9D-4F0E-B19A-BA30AC3DF074}" srcId="{648E3D0D-F5C3-412C-85ED-FCE9E00A3846}" destId="{D561BC4C-0159-46DC-9EAC-8BB6C4A19DE9}" srcOrd="2" destOrd="0" parTransId="{79FE5E7A-4D12-4394-AD9E-44D25DEB51F5}" sibTransId="{A8F260B7-BE49-4FD1-8732-9882E6F638DA}"/>
    <dgm:cxn modelId="{50580E6E-285F-4051-B83B-391A57EE3BEE}" type="presParOf" srcId="{CB95579C-B681-47F2-A51F-7BA23737D581}" destId="{68C0C554-233D-47F3-9AA4-39E947BC42CF}" srcOrd="0" destOrd="0" presId="urn:microsoft.com/office/officeart/2005/8/layout/process1"/>
    <dgm:cxn modelId="{D6B65A70-B70C-4E79-90F3-ABF371A22F5C}" type="presParOf" srcId="{CB95579C-B681-47F2-A51F-7BA23737D581}" destId="{7714DA54-986B-4E95-8389-182192F866F3}" srcOrd="1" destOrd="0" presId="urn:microsoft.com/office/officeart/2005/8/layout/process1"/>
    <dgm:cxn modelId="{7496F2F6-82C3-414A-9CD0-8A83F1918FD1}" type="presParOf" srcId="{7714DA54-986B-4E95-8389-182192F866F3}" destId="{5CBDF66C-521E-4C8E-A189-D755CE0693D5}" srcOrd="0" destOrd="0" presId="urn:microsoft.com/office/officeart/2005/8/layout/process1"/>
    <dgm:cxn modelId="{2D93A6D0-5634-49C6-98F8-C4B44AD7E30A}" type="presParOf" srcId="{CB95579C-B681-47F2-A51F-7BA23737D581}" destId="{A0C5689B-60D1-4741-804F-AB4FF51C2F1A}" srcOrd="2" destOrd="0" presId="urn:microsoft.com/office/officeart/2005/8/layout/process1"/>
    <dgm:cxn modelId="{FFC7626E-445A-49A6-AD64-30F2F31C4A41}" type="presParOf" srcId="{CB95579C-B681-47F2-A51F-7BA23737D581}" destId="{B8E8F6FD-595F-40F3-9A1A-45708E8884FD}" srcOrd="3" destOrd="0" presId="urn:microsoft.com/office/officeart/2005/8/layout/process1"/>
    <dgm:cxn modelId="{03171ED0-2972-4F0F-9B77-6D4DC2AF5038}" type="presParOf" srcId="{B8E8F6FD-595F-40F3-9A1A-45708E8884FD}" destId="{0E948614-4A26-4498-9D9F-4D23E96C0FFB}" srcOrd="0" destOrd="0" presId="urn:microsoft.com/office/officeart/2005/8/layout/process1"/>
    <dgm:cxn modelId="{E6AD1392-8FA1-443A-BB0F-FA95E19DBBBC}" type="presParOf" srcId="{CB95579C-B681-47F2-A51F-7BA23737D581}" destId="{91349862-9B4D-4D6E-9165-3BBEE2D85047}" srcOrd="4" destOrd="0" presId="urn:microsoft.com/office/officeart/2005/8/layout/process1"/>
    <dgm:cxn modelId="{C1E2EDAA-1C91-498B-BA47-84C7A9746DC0}" type="presParOf" srcId="{CB95579C-B681-47F2-A51F-7BA23737D581}" destId="{EEFA9572-6DE0-47D6-A9B6-BFA2B1EC736B}" srcOrd="5" destOrd="0" presId="urn:microsoft.com/office/officeart/2005/8/layout/process1"/>
    <dgm:cxn modelId="{6146E8A6-31E1-4ADD-A884-15DD92290F15}" type="presParOf" srcId="{EEFA9572-6DE0-47D6-A9B6-BFA2B1EC736B}" destId="{498A3D0B-E248-4EFE-8E5D-B3CE45D7E781}" srcOrd="0" destOrd="0" presId="urn:microsoft.com/office/officeart/2005/8/layout/process1"/>
    <dgm:cxn modelId="{32685940-7086-4DE8-B9EE-9E8E4938B819}" type="presParOf" srcId="{CB95579C-B681-47F2-A51F-7BA23737D581}" destId="{66AC9136-370B-4DFD-9CE0-485560E0834D}" srcOrd="6" destOrd="0" presId="urn:microsoft.com/office/officeart/2005/8/layout/process1"/>
    <dgm:cxn modelId="{9EFFDA1D-30F2-4568-9FA6-095E28E349E9}" type="presParOf" srcId="{CB95579C-B681-47F2-A51F-7BA23737D581}" destId="{D0768D11-49AA-46C4-9E98-45697F3E419E}" srcOrd="7" destOrd="0" presId="urn:microsoft.com/office/officeart/2005/8/layout/process1"/>
    <dgm:cxn modelId="{3E39C358-922B-45F4-9792-7FB2FA43743F}" type="presParOf" srcId="{D0768D11-49AA-46C4-9E98-45697F3E419E}" destId="{B9F8BB07-591E-4B58-ACAD-DEF5861CA636}" srcOrd="0" destOrd="0" presId="urn:microsoft.com/office/officeart/2005/8/layout/process1"/>
    <dgm:cxn modelId="{E2682615-87C2-4CF1-AAD5-E179545C1481}" type="presParOf" srcId="{CB95579C-B681-47F2-A51F-7BA23737D581}" destId="{3B7C9814-0FD8-4A42-AE6C-5B84F0B18CD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809E8-6668-434F-9D47-8A1C944B0E07}">
      <dsp:nvSpPr>
        <dsp:cNvPr id="0" name=""/>
        <dsp:cNvSpPr/>
      </dsp:nvSpPr>
      <dsp:spPr>
        <a:xfrm>
          <a:off x="546496" y="0"/>
          <a:ext cx="6193631" cy="38036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72F61-1018-431F-A6B4-6DA382D3E0A4}">
      <dsp:nvSpPr>
        <dsp:cNvPr id="0" name=""/>
        <dsp:cNvSpPr/>
      </dsp:nvSpPr>
      <dsp:spPr>
        <a:xfrm>
          <a:off x="2505" y="1141095"/>
          <a:ext cx="1726874" cy="1521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Data</a:t>
          </a:r>
        </a:p>
      </dsp:txBody>
      <dsp:txXfrm>
        <a:off x="76777" y="1215367"/>
        <a:ext cx="1578330" cy="1372916"/>
      </dsp:txXfrm>
    </dsp:sp>
    <dsp:sp modelId="{32387283-6CCF-4B1F-B3D2-1A1F44D389DA}">
      <dsp:nvSpPr>
        <dsp:cNvPr id="0" name=""/>
        <dsp:cNvSpPr/>
      </dsp:nvSpPr>
      <dsp:spPr>
        <a:xfrm>
          <a:off x="1854085" y="1141095"/>
          <a:ext cx="1726874" cy="1521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Information</a:t>
          </a:r>
        </a:p>
      </dsp:txBody>
      <dsp:txXfrm>
        <a:off x="1928357" y="1215367"/>
        <a:ext cx="1578330" cy="1372916"/>
      </dsp:txXfrm>
    </dsp:sp>
    <dsp:sp modelId="{A76E6A3B-6A43-4A09-A158-A1D90EE7089A}">
      <dsp:nvSpPr>
        <dsp:cNvPr id="0" name=""/>
        <dsp:cNvSpPr/>
      </dsp:nvSpPr>
      <dsp:spPr>
        <a:xfrm>
          <a:off x="3705665" y="1141095"/>
          <a:ext cx="1726874" cy="1521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Action</a:t>
          </a:r>
        </a:p>
      </dsp:txBody>
      <dsp:txXfrm>
        <a:off x="3779937" y="1215367"/>
        <a:ext cx="1578330" cy="1372916"/>
      </dsp:txXfrm>
    </dsp:sp>
    <dsp:sp modelId="{675F2758-E6B0-403B-BBE1-6CB05D9E0E18}">
      <dsp:nvSpPr>
        <dsp:cNvPr id="0" name=""/>
        <dsp:cNvSpPr/>
      </dsp:nvSpPr>
      <dsp:spPr>
        <a:xfrm>
          <a:off x="5557244" y="1141095"/>
          <a:ext cx="1726874" cy="1521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Savings</a:t>
          </a:r>
        </a:p>
      </dsp:txBody>
      <dsp:txXfrm>
        <a:off x="5631516" y="1215367"/>
        <a:ext cx="1578330" cy="1372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6F4A1-1F0F-4BDB-8A59-CC82652266BF}">
      <dsp:nvSpPr>
        <dsp:cNvPr id="0" name=""/>
        <dsp:cNvSpPr/>
      </dsp:nvSpPr>
      <dsp:spPr>
        <a:xfrm rot="5400000">
          <a:off x="-376062" y="376062"/>
          <a:ext cx="1705390" cy="953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Getting Started</a:t>
          </a:r>
        </a:p>
      </dsp:txBody>
      <dsp:txXfrm rot="-5400000">
        <a:off x="1" y="476631"/>
        <a:ext cx="953264" cy="752126"/>
      </dsp:txXfrm>
    </dsp:sp>
    <dsp:sp modelId="{B313EE5E-D53D-41E5-A7D1-EB7189E0755B}">
      <dsp:nvSpPr>
        <dsp:cNvPr id="0" name=""/>
        <dsp:cNvSpPr/>
      </dsp:nvSpPr>
      <dsp:spPr>
        <a:xfrm rot="5400000">
          <a:off x="4966972" y="-4010702"/>
          <a:ext cx="1372993" cy="9400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Receive benchmark notification from BPU with </a:t>
          </a:r>
          <a:r>
            <a:rPr lang="en-US" sz="1800" kern="1200" dirty="0" smtClean="0"/>
            <a:t>a unique building </a:t>
          </a:r>
          <a:r>
            <a:rPr lang="en-US" sz="1800" kern="1200" dirty="0"/>
            <a:t>ID (UBID*)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Decide to request an exemption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Assign </a:t>
          </a:r>
          <a:r>
            <a:rPr lang="en-US" sz="1800" kern="1200" dirty="0"/>
            <a:t>responsibility – </a:t>
          </a:r>
          <a:r>
            <a:rPr lang="en-US" sz="1800" kern="1200" dirty="0" smtClean="0"/>
            <a:t>self, staff, </a:t>
          </a:r>
          <a:r>
            <a:rPr lang="en-US" sz="1800" kern="1200" dirty="0"/>
            <a:t>or </a:t>
          </a:r>
          <a:r>
            <a:rPr lang="en-US" sz="1800" kern="1200" dirty="0" smtClean="0"/>
            <a:t>NJ Certified </a:t>
          </a:r>
          <a:r>
            <a:rPr lang="en-US" sz="1800" kern="1200" dirty="0" err="1" smtClean="0"/>
            <a:t>Benchmarker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Create Portfolio Manager account and enter property information </a:t>
          </a:r>
          <a:endParaRPr lang="en-US" sz="1800" kern="1200" dirty="0"/>
        </a:p>
      </dsp:txBody>
      <dsp:txXfrm rot="-5400000">
        <a:off x="953264" y="70030"/>
        <a:ext cx="9333386" cy="1238945"/>
      </dsp:txXfrm>
    </dsp:sp>
    <dsp:sp modelId="{BFAC5288-7096-4F1D-8151-7870220C3D99}">
      <dsp:nvSpPr>
        <dsp:cNvPr id="0" name=""/>
        <dsp:cNvSpPr/>
      </dsp:nvSpPr>
      <dsp:spPr>
        <a:xfrm rot="5400000">
          <a:off x="-204270" y="1842682"/>
          <a:ext cx="1361806" cy="953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Enter </a:t>
          </a:r>
          <a:r>
            <a:rPr lang="en-US" sz="1400" kern="1200" dirty="0"/>
            <a:t>Utility Data</a:t>
          </a:r>
        </a:p>
      </dsp:txBody>
      <dsp:txXfrm rot="-5400000">
        <a:off x="1" y="2115043"/>
        <a:ext cx="953264" cy="408542"/>
      </dsp:txXfrm>
    </dsp:sp>
    <dsp:sp modelId="{24D46E9E-A493-46CD-BDC7-3B259B24ACAD}">
      <dsp:nvSpPr>
        <dsp:cNvPr id="0" name=""/>
        <dsp:cNvSpPr/>
      </dsp:nvSpPr>
      <dsp:spPr>
        <a:xfrm rot="5400000">
          <a:off x="5210318" y="-2614779"/>
          <a:ext cx="885174" cy="9400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Enter data manually, or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Request data from utility</a:t>
          </a:r>
          <a:endParaRPr lang="en-US" sz="1800" kern="1200" dirty="0"/>
        </a:p>
      </dsp:txBody>
      <dsp:txXfrm rot="-5400000">
        <a:off x="952701" y="1686049"/>
        <a:ext cx="9357199" cy="798752"/>
      </dsp:txXfrm>
    </dsp:sp>
    <dsp:sp modelId="{5A41B2B6-9B45-4EAE-949D-B49179A0F3B8}">
      <dsp:nvSpPr>
        <dsp:cNvPr id="0" name=""/>
        <dsp:cNvSpPr/>
      </dsp:nvSpPr>
      <dsp:spPr>
        <a:xfrm rot="5400000">
          <a:off x="-440244" y="3268800"/>
          <a:ext cx="1833754" cy="953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Results</a:t>
          </a:r>
        </a:p>
      </dsp:txBody>
      <dsp:txXfrm rot="-5400000">
        <a:off x="1" y="3305187"/>
        <a:ext cx="953264" cy="880490"/>
      </dsp:txXfrm>
    </dsp:sp>
    <dsp:sp modelId="{D05AD573-3D84-4F0C-8950-11226663AEAC}">
      <dsp:nvSpPr>
        <dsp:cNvPr id="0" name=""/>
        <dsp:cNvSpPr/>
      </dsp:nvSpPr>
      <dsp:spPr>
        <a:xfrm rot="5400000">
          <a:off x="4906431" y="-1118665"/>
          <a:ext cx="1494076" cy="9400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Portfolio Manager has QA checks for input values and output results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 is shared with BPU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Receive </a:t>
          </a:r>
          <a:r>
            <a:rPr lang="en-US" sz="1800" kern="1200" dirty="0"/>
            <a:t>benchmarking report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BPU has a help desk to assist with Portfolio </a:t>
          </a:r>
          <a:r>
            <a:rPr lang="en-US" sz="1800" kern="1200" dirty="0" smtClean="0"/>
            <a:t>Manager</a:t>
          </a:r>
          <a:endParaRPr lang="en-US" sz="1800" kern="1200" dirty="0"/>
        </a:p>
      </dsp:txBody>
      <dsp:txXfrm rot="-5400000">
        <a:off x="953265" y="2907436"/>
        <a:ext cx="9327475" cy="1348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E025-885F-4F11-9396-6792B5B29A38}">
      <dsp:nvSpPr>
        <dsp:cNvPr id="0" name=""/>
        <dsp:cNvSpPr/>
      </dsp:nvSpPr>
      <dsp:spPr>
        <a:xfrm>
          <a:off x="9099" y="1239059"/>
          <a:ext cx="2719861" cy="1631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Notifications Sent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~July 1 2023</a:t>
          </a:r>
          <a:endParaRPr lang="en-US" sz="2100" kern="1200" dirty="0"/>
        </a:p>
      </dsp:txBody>
      <dsp:txXfrm>
        <a:off x="56896" y="1286856"/>
        <a:ext cx="2624267" cy="1536323"/>
      </dsp:txXfrm>
    </dsp:sp>
    <dsp:sp modelId="{61E7806A-DDA5-4949-886A-76B520A27FD6}">
      <dsp:nvSpPr>
        <dsp:cNvPr id="0" name=""/>
        <dsp:cNvSpPr/>
      </dsp:nvSpPr>
      <dsp:spPr>
        <a:xfrm>
          <a:off x="3000947" y="1717755"/>
          <a:ext cx="576610" cy="674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000947" y="1852660"/>
        <a:ext cx="403627" cy="404715"/>
      </dsp:txXfrm>
    </dsp:sp>
    <dsp:sp modelId="{73926DB9-54BC-435F-80E4-33B3DF2D0986}">
      <dsp:nvSpPr>
        <dsp:cNvPr id="0" name=""/>
        <dsp:cNvSpPr/>
      </dsp:nvSpPr>
      <dsp:spPr>
        <a:xfrm>
          <a:off x="3816906" y="1239059"/>
          <a:ext cx="2719861" cy="1631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Access Service available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Aug 1, 2023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864703" y="1286856"/>
        <a:ext cx="2624267" cy="1536323"/>
      </dsp:txXfrm>
    </dsp:sp>
    <dsp:sp modelId="{394D2FBF-F873-4FB2-AE66-E04083267FFB}">
      <dsp:nvSpPr>
        <dsp:cNvPr id="0" name=""/>
        <dsp:cNvSpPr/>
      </dsp:nvSpPr>
      <dsp:spPr>
        <a:xfrm>
          <a:off x="6808754" y="1717755"/>
          <a:ext cx="576610" cy="674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808754" y="1852660"/>
        <a:ext cx="403627" cy="404715"/>
      </dsp:txXfrm>
    </dsp:sp>
    <dsp:sp modelId="{3D377327-EECB-42FB-A838-058FA618A929}">
      <dsp:nvSpPr>
        <dsp:cNvPr id="0" name=""/>
        <dsp:cNvSpPr/>
      </dsp:nvSpPr>
      <dsp:spPr>
        <a:xfrm>
          <a:off x="7624713" y="1239059"/>
          <a:ext cx="2719861" cy="1631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First </a:t>
          </a:r>
          <a:r>
            <a:rPr lang="en-US" sz="2100" kern="1200" dirty="0" smtClean="0"/>
            <a:t>Submission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Oct 1, 2023</a:t>
          </a:r>
          <a:endParaRPr lang="en-US" sz="2100" kern="1200" dirty="0"/>
        </a:p>
      </dsp:txBody>
      <dsp:txXfrm>
        <a:off x="7672510" y="1286856"/>
        <a:ext cx="2624267" cy="1536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C554-233D-47F3-9AA4-39E947BC42CF}">
      <dsp:nvSpPr>
        <dsp:cNvPr id="0" name=""/>
        <dsp:cNvSpPr/>
      </dsp:nvSpPr>
      <dsp:spPr>
        <a:xfrm>
          <a:off x="0" y="2017615"/>
          <a:ext cx="1601418" cy="2131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Complete form on utility’s benchmark-</a:t>
          </a:r>
          <a:r>
            <a:rPr lang="en-US" sz="2000" kern="1200" dirty="0" err="1" smtClean="0"/>
            <a:t>ing</a:t>
          </a:r>
          <a:r>
            <a:rPr lang="en-US" sz="2000" kern="1200" dirty="0" smtClean="0"/>
            <a:t> webpage</a:t>
          </a:r>
          <a:endParaRPr lang="en-US" sz="2000" kern="1200" dirty="0"/>
        </a:p>
      </dsp:txBody>
      <dsp:txXfrm>
        <a:off x="46904" y="2064519"/>
        <a:ext cx="1507610" cy="2038080"/>
      </dsp:txXfrm>
    </dsp:sp>
    <dsp:sp modelId="{7714DA54-986B-4E95-8389-182192F866F3}">
      <dsp:nvSpPr>
        <dsp:cNvPr id="0" name=""/>
        <dsp:cNvSpPr/>
      </dsp:nvSpPr>
      <dsp:spPr>
        <a:xfrm>
          <a:off x="1764144" y="2884984"/>
          <a:ext cx="344979" cy="397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64144" y="2964414"/>
        <a:ext cx="241485" cy="238291"/>
      </dsp:txXfrm>
    </dsp:sp>
    <dsp:sp modelId="{A0C5689B-60D1-4741-804F-AB4FF51C2F1A}">
      <dsp:nvSpPr>
        <dsp:cNvPr id="0" name=""/>
        <dsp:cNvSpPr/>
      </dsp:nvSpPr>
      <dsp:spPr>
        <a:xfrm>
          <a:off x="2252322" y="2017615"/>
          <a:ext cx="1601418" cy="2131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Utility matches customers to the building</a:t>
          </a:r>
          <a:endParaRPr lang="en-US" sz="2000" kern="1200" dirty="0"/>
        </a:p>
      </dsp:txBody>
      <dsp:txXfrm>
        <a:off x="2299226" y="2064519"/>
        <a:ext cx="1507610" cy="2038080"/>
      </dsp:txXfrm>
    </dsp:sp>
    <dsp:sp modelId="{B8E8F6FD-595F-40F3-9A1A-45708E8884FD}">
      <dsp:nvSpPr>
        <dsp:cNvPr id="0" name=""/>
        <dsp:cNvSpPr/>
      </dsp:nvSpPr>
      <dsp:spPr>
        <a:xfrm>
          <a:off x="4013883" y="2884984"/>
          <a:ext cx="339500" cy="397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013883" y="2964414"/>
        <a:ext cx="237650" cy="238291"/>
      </dsp:txXfrm>
    </dsp:sp>
    <dsp:sp modelId="{91349862-9B4D-4D6E-9165-3BBEE2D85047}">
      <dsp:nvSpPr>
        <dsp:cNvPr id="0" name=""/>
        <dsp:cNvSpPr/>
      </dsp:nvSpPr>
      <dsp:spPr>
        <a:xfrm>
          <a:off x="4494308" y="2017615"/>
          <a:ext cx="1601418" cy="2131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Owner confirms that list of customers represents the building</a:t>
          </a:r>
          <a:endParaRPr lang="en-US" sz="2000" kern="1200" dirty="0"/>
        </a:p>
      </dsp:txBody>
      <dsp:txXfrm>
        <a:off x="4541212" y="2064519"/>
        <a:ext cx="1507610" cy="2038080"/>
      </dsp:txXfrm>
    </dsp:sp>
    <dsp:sp modelId="{EEFA9572-6DE0-47D6-A9B6-BFA2B1EC736B}">
      <dsp:nvSpPr>
        <dsp:cNvPr id="0" name=""/>
        <dsp:cNvSpPr/>
      </dsp:nvSpPr>
      <dsp:spPr>
        <a:xfrm>
          <a:off x="6255869" y="2884984"/>
          <a:ext cx="339500" cy="397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255869" y="2964414"/>
        <a:ext cx="237650" cy="238291"/>
      </dsp:txXfrm>
    </dsp:sp>
    <dsp:sp modelId="{66AC9136-370B-4DFD-9CE0-485560E0834D}">
      <dsp:nvSpPr>
        <dsp:cNvPr id="0" name=""/>
        <dsp:cNvSpPr/>
      </dsp:nvSpPr>
      <dsp:spPr>
        <a:xfrm>
          <a:off x="6736294" y="2017615"/>
          <a:ext cx="1601418" cy="2131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Utility checks the consumer protection (4/50) rule</a:t>
          </a:r>
          <a:endParaRPr lang="en-US" sz="2000" kern="1200" dirty="0"/>
        </a:p>
      </dsp:txBody>
      <dsp:txXfrm>
        <a:off x="6783198" y="2064519"/>
        <a:ext cx="1507610" cy="2038080"/>
      </dsp:txXfrm>
    </dsp:sp>
    <dsp:sp modelId="{D0768D11-49AA-46C4-9E98-45697F3E419E}">
      <dsp:nvSpPr>
        <dsp:cNvPr id="0" name=""/>
        <dsp:cNvSpPr/>
      </dsp:nvSpPr>
      <dsp:spPr>
        <a:xfrm>
          <a:off x="8497855" y="2884984"/>
          <a:ext cx="339500" cy="397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8497855" y="2964414"/>
        <a:ext cx="237650" cy="238291"/>
      </dsp:txXfrm>
    </dsp:sp>
    <dsp:sp modelId="{3B7C9814-0FD8-4A42-AE6C-5B84F0B18CD7}">
      <dsp:nvSpPr>
        <dsp:cNvPr id="0" name=""/>
        <dsp:cNvSpPr/>
      </dsp:nvSpPr>
      <dsp:spPr>
        <a:xfrm>
          <a:off x="8978280" y="2017615"/>
          <a:ext cx="1601418" cy="2131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Utility sends aggregated data*</a:t>
          </a:r>
          <a:endParaRPr lang="en-US" sz="2000" kern="1200" dirty="0"/>
        </a:p>
      </dsp:txBody>
      <dsp:txXfrm>
        <a:off x="9025184" y="2064519"/>
        <a:ext cx="1507610" cy="203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CFC33-01AF-4AC9-8422-C08568BE8A4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968B-5F7F-4069-86C3-0EE1E78D7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be water or waste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04" indent="-177804" defTabSz="948199">
              <a:buFont typeface="Arial" pitchFamily="34" charset="0"/>
              <a:buChar char="•"/>
              <a:defRPr/>
            </a:pPr>
            <a:r>
              <a:rPr lang="en-US" baseline="0" dirty="0">
                <a:latin typeface="Arial" pitchFamily="34" charset="0"/>
                <a:cs typeface="Arial" pitchFamily="34" charset="0"/>
              </a:rPr>
              <a:t>An recent EPA analysis of more than 30,000 buildings that consistently tracked energy consumption in Portfolio Manager over a three year span showed </a:t>
            </a:r>
            <a:r>
              <a:rPr lang="en-US" dirty="0">
                <a:latin typeface="Arial" pitchFamily="34" charset="0"/>
                <a:cs typeface="Arial" pitchFamily="34" charset="0"/>
              </a:rPr>
              <a:t>7% average energy savings and a 6 point ENERGY STAR score increase 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from 2008-2011.</a:t>
            </a:r>
          </a:p>
          <a:p>
            <a:pPr marL="177804" indent="-177804" defTabSz="948199">
              <a:defRPr/>
            </a:pPr>
            <a:endParaRPr lang="en-US" baseline="0" dirty="0">
              <a:latin typeface="Arial" pitchFamily="34" charset="0"/>
              <a:cs typeface="Arial" pitchFamily="34" charset="0"/>
            </a:endParaRPr>
          </a:p>
          <a:p>
            <a:pPr marL="177804" indent="-177804" defTabSz="948199">
              <a:buFont typeface="Arial" pitchFamily="34" charset="0"/>
              <a:buChar char="•"/>
              <a:defRPr/>
            </a:pPr>
            <a:r>
              <a:rPr lang="en-US" baseline="0" dirty="0">
                <a:latin typeface="Arial" pitchFamily="34" charset="0"/>
                <a:cs typeface="Arial" pitchFamily="34" charset="0"/>
              </a:rPr>
              <a:t>For more information, see www.energystar.gov/datatrends.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25233-56D6-4D47-974B-A25D3C92A49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8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</a:t>
            </a:r>
            <a:r>
              <a:rPr lang="en-US" baseline="0" dirty="0"/>
              <a:t> to note that customer demand for energy data should not be seen as simply a burden on the utility. In fact, a growing number of utilities are realizing that their customers’ need for energy data presents and opportunity. In particular: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Provision of streamlined access to whole-building energy consumption data can lead to greater customer satisfaction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Support motivated customers who want to benchmark as a key energy management activity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Make it easier for customers to participate in local initiatives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Make it easier for customers to comply with local mandates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Positive experience can make participation in utility efficiency programs more attractive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Facilitating benchmarking at greater scale magnifies opportunities for further and deeper engagement with existing customers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Providing</a:t>
            </a:r>
            <a:r>
              <a:rPr lang="en-US" baseline="0" dirty="0"/>
              <a:t> streamlined access to data allows</a:t>
            </a:r>
            <a:r>
              <a:rPr lang="en-US" dirty="0"/>
              <a:t> utilities to position themselves trusted “solution providers,” rather than just transactional partners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0904-9D9A-4126-AF63-E756FF9062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0904-9D9A-4126-AF63-E756FF9062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0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Across the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0904-9D9A-4126-AF63-E756FF9062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We will have a</a:t>
            </a:r>
            <a:r>
              <a:rPr lang="en-US" baseline="0" dirty="0" smtClean="0">
                <a:cs typeface="Calibri"/>
              </a:rPr>
              <a:t> how-to-guide available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1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“How</a:t>
            </a:r>
            <a:r>
              <a:rPr lang="en-US" baseline="0" dirty="0" smtClean="0">
                <a:cs typeface="Calibri"/>
              </a:rPr>
              <a:t> to guide” to be published in 2Q.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0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6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9396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81018"/>
            <a:ext cx="10353762" cy="41101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97163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884219"/>
            <a:ext cx="5106004" cy="3906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1884219"/>
            <a:ext cx="5094154" cy="3906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75491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hall.brendan@epa.go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njcleanenergy.com/commercial-industrial/programs/cea-benchmark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ergystar.gov/ia/business/downloads/datatrends/DataTrends_Savings_20121002.pdf?8d81-832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of Policy </a:t>
            </a:r>
            <a:r>
              <a:rPr lang="en-US" dirty="0" smtClean="0"/>
              <a:t>and Impact on Un-Regulated Utilities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1/13/23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2152650" y="365127"/>
            <a:ext cx="807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Role of Benchmarking in the </a:t>
            </a:r>
            <a:r>
              <a:rPr lang="en-US" dirty="0" smtClean="0"/>
              <a:t>Efficiency </a:t>
            </a:r>
            <a:r>
              <a:rPr lang="en-US" dirty="0"/>
              <a:t>Value Chain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343486D-795C-4440-B1BF-58A792503842}"/>
              </a:ext>
            </a:extLst>
          </p:cNvPr>
          <p:cNvGraphicFramePr/>
          <p:nvPr/>
        </p:nvGraphicFramePr>
        <p:xfrm>
          <a:off x="2452688" y="1854200"/>
          <a:ext cx="7286625" cy="380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DA4D19-46E0-48DE-AC12-2F223BC6E5EB}"/>
              </a:ext>
            </a:extLst>
          </p:cNvPr>
          <p:cNvSpPr/>
          <p:nvPr/>
        </p:nvSpPr>
        <p:spPr>
          <a:xfrm>
            <a:off x="2362200" y="2571750"/>
            <a:ext cx="3733800" cy="2324100"/>
          </a:xfrm>
          <a:prstGeom prst="roundRect">
            <a:avLst/>
          </a:prstGeom>
          <a:noFill/>
          <a:ln w="31750">
            <a:solidFill>
              <a:srgbClr val="EE3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B80266-5ACA-4E24-996C-3FFE368A75E0}"/>
              </a:ext>
            </a:extLst>
          </p:cNvPr>
          <p:cNvSpPr/>
          <p:nvPr/>
        </p:nvSpPr>
        <p:spPr>
          <a:xfrm>
            <a:off x="4183856" y="2486025"/>
            <a:ext cx="5645943" cy="2495550"/>
          </a:xfrm>
          <a:prstGeom prst="roundRect">
            <a:avLst/>
          </a:prstGeom>
          <a:noFill/>
          <a:ln w="31750">
            <a:solidFill>
              <a:srgbClr val="2CB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2D443-108C-4730-9827-A3F87638A2E9}"/>
              </a:ext>
            </a:extLst>
          </p:cNvPr>
          <p:cNvSpPr txBox="1"/>
          <p:nvPr/>
        </p:nvSpPr>
        <p:spPr>
          <a:xfrm>
            <a:off x="3405187" y="2073832"/>
            <a:ext cx="205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Benchmarking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01DDA-03F6-4920-943A-6270DEB6A966}"/>
              </a:ext>
            </a:extLst>
          </p:cNvPr>
          <p:cNvSpPr txBox="1"/>
          <p:nvPr/>
        </p:nvSpPr>
        <p:spPr>
          <a:xfrm>
            <a:off x="5457825" y="5092184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CB34A"/>
                </a:solidFill>
              </a:rPr>
              <a:t>Program Design and Delivery</a:t>
            </a:r>
          </a:p>
        </p:txBody>
      </p:sp>
    </p:spTree>
    <p:extLst>
      <p:ext uri="{BB962C8B-B14F-4D97-AF65-F5344CB8AC3E}">
        <p14:creationId xmlns:p14="http://schemas.microsoft.com/office/powerpoint/2010/main" val="6068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22" y="394997"/>
            <a:ext cx="3023082" cy="251716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 smtClean="0"/>
              <a:t>What is Energy Star Portfolio Manager</a:t>
            </a:r>
            <a:r>
              <a:rPr lang="en-US" sz="2800" dirty="0"/>
              <a:t>?</a:t>
            </a:r>
            <a:endParaRPr lang="en-US" sz="2800" b="0" dirty="0"/>
          </a:p>
        </p:txBody>
      </p:sp>
      <p:pic>
        <p:nvPicPr>
          <p:cNvPr id="1028" name="Picture 4" descr="ENERGY STAR - kW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62" y="0"/>
            <a:ext cx="7624086" cy="690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3422" y="3454548"/>
            <a:ext cx="2316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Input</a:t>
            </a:r>
            <a:r>
              <a:rPr lang="en-US" sz="2000" dirty="0"/>
              <a:t> building characteristics and monthly energy &amp; water use</a:t>
            </a:r>
          </a:p>
        </p:txBody>
      </p:sp>
    </p:spTree>
    <p:extLst>
      <p:ext uri="{BB962C8B-B14F-4D97-AF65-F5344CB8AC3E}">
        <p14:creationId xmlns:p14="http://schemas.microsoft.com/office/powerpoint/2010/main" val="21459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-62203"/>
            <a:ext cx="3400770" cy="316321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 smtClean="0"/>
              <a:t>What is Energy Star Portfolio Manager</a:t>
            </a:r>
            <a:r>
              <a:rPr lang="en-US" sz="2800" dirty="0"/>
              <a:t>?</a:t>
            </a:r>
            <a:endParaRPr lang="en-US" sz="2800" b="0" dirty="0"/>
          </a:p>
        </p:txBody>
      </p:sp>
      <p:pic>
        <p:nvPicPr>
          <p:cNvPr id="1030" name="Picture 6" descr="Track energy use with the Energy Star Portfolio Manag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48" y="231152"/>
            <a:ext cx="8191422" cy="63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4211" y="3441215"/>
            <a:ext cx="24115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Output</a:t>
            </a:r>
            <a:r>
              <a:rPr lang="en-US" sz="2000" dirty="0"/>
              <a:t> Report shows benchmarks against EPA’s national database of buildings</a:t>
            </a:r>
          </a:p>
        </p:txBody>
      </p:sp>
    </p:spTree>
    <p:extLst>
      <p:ext uri="{BB962C8B-B14F-4D97-AF65-F5344CB8AC3E}">
        <p14:creationId xmlns:p14="http://schemas.microsoft.com/office/powerpoint/2010/main" val="37845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owners to Benchmark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67630"/>
              </p:ext>
            </p:extLst>
          </p:nvPr>
        </p:nvGraphicFramePr>
        <p:xfrm>
          <a:off x="914400" y="1681163"/>
          <a:ext cx="10353675" cy="47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2466" y="6420902"/>
            <a:ext cx="9817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UBID is a building identification standard developed by US-DOE that </a:t>
            </a:r>
            <a:r>
              <a:rPr lang="en-US" sz="1200" dirty="0" smtClean="0"/>
              <a:t>is based </a:t>
            </a:r>
            <a:r>
              <a:rPr lang="en-US" sz="1200" dirty="0"/>
              <a:t>latitude, longitude, and building footprint.</a:t>
            </a:r>
          </a:p>
        </p:txBody>
      </p:sp>
    </p:spTree>
    <p:extLst>
      <p:ext uri="{BB962C8B-B14F-4D97-AF65-F5344CB8AC3E}">
        <p14:creationId xmlns:p14="http://schemas.microsoft.com/office/powerpoint/2010/main" val="31717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6F4A1-1F0F-4BDB-8A59-CC8265226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436F4A1-1F0F-4BDB-8A59-CC8265226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436F4A1-1F0F-4BDB-8A59-CC8265226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436F4A1-1F0F-4BDB-8A59-CC8265226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AC5288-7096-4F1D-8151-7870220C3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FAC5288-7096-4F1D-8151-7870220C3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FAC5288-7096-4F1D-8151-7870220C3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FAC5288-7096-4F1D-8151-7870220C3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1B2B6-9B45-4EAE-949D-B49179A0F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A41B2B6-9B45-4EAE-949D-B49179A0F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5A41B2B6-9B45-4EAE-949D-B49179A0F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A41B2B6-9B45-4EAE-949D-B49179A0F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13EE5E-D53D-41E5-A7D1-EB7189E07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B313EE5E-D53D-41E5-A7D1-EB7189E07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B313EE5E-D53D-41E5-A7D1-EB7189E07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313EE5E-D53D-41E5-A7D1-EB7189E07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D46E9E-A493-46CD-BDC7-3B259B24A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24D46E9E-A493-46CD-BDC7-3B259B24A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24D46E9E-A493-46CD-BDC7-3B259B24A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24D46E9E-A493-46CD-BDC7-3B259B24A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AD573-3D84-4F0C-8950-11226663A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D05AD573-3D84-4F0C-8950-11226663A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D05AD573-3D84-4F0C-8950-11226663A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05AD573-3D84-4F0C-8950-11226663A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Building owners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1681163"/>
          <a:ext cx="10353675" cy="411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97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9965" y="134018"/>
          <a:ext cx="10590036" cy="616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261024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Requesting aggregated building-level data from a </a:t>
            </a:r>
            <a:r>
              <a:rPr lang="en-US" u="sng" dirty="0" smtClean="0">
                <a:solidFill>
                  <a:srgbClr val="FFC000"/>
                </a:solidFill>
              </a:rPr>
              <a:t>regulated</a:t>
            </a:r>
            <a:r>
              <a:rPr lang="en-US" dirty="0" smtClean="0"/>
              <a:t> utility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3795" y="5791200"/>
            <a:ext cx="1082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Depending on the utility, the data is sent directly to the Portfolio Manager account or to the building owner on a spreadsheet, which is then uploaded to Portfolio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 Protection</a:t>
            </a:r>
            <a:br>
              <a:rPr lang="en-US" dirty="0" smtClean="0"/>
            </a:br>
            <a:r>
              <a:rPr lang="en-US" dirty="0" smtClean="0"/>
              <a:t>aka 4/50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regulated utility will automatically aggregate the customer data for the building if,</a:t>
            </a:r>
          </a:p>
          <a:p>
            <a:pPr lvl="1"/>
            <a:r>
              <a:rPr lang="en-US" sz="2000" dirty="0" smtClean="0"/>
              <a:t>There are </a:t>
            </a:r>
            <a:r>
              <a:rPr lang="en-US" sz="2000" b="1" u="sng" dirty="0" smtClean="0">
                <a:solidFill>
                  <a:srgbClr val="FF0000"/>
                </a:solidFill>
              </a:rPr>
              <a:t>four</a:t>
            </a:r>
            <a:r>
              <a:rPr lang="en-US" sz="2000" dirty="0" smtClean="0"/>
              <a:t> or more customers, and</a:t>
            </a:r>
          </a:p>
          <a:p>
            <a:pPr lvl="1"/>
            <a:r>
              <a:rPr lang="en-US" sz="2000" dirty="0" smtClean="0"/>
              <a:t>No one customer exceeds </a:t>
            </a:r>
            <a:r>
              <a:rPr lang="en-US" sz="2000" b="1" u="sng" dirty="0" smtClean="0">
                <a:solidFill>
                  <a:srgbClr val="FF0000"/>
                </a:solidFill>
              </a:rPr>
              <a:t>50%</a:t>
            </a:r>
            <a:r>
              <a:rPr lang="en-US" sz="2000" dirty="0" smtClean="0"/>
              <a:t> of the usage</a:t>
            </a:r>
          </a:p>
          <a:p>
            <a:endParaRPr lang="en-US" sz="2400" dirty="0" smtClean="0"/>
          </a:p>
          <a:p>
            <a:r>
              <a:rPr lang="en-US" sz="2400" dirty="0" smtClean="0"/>
              <a:t>If the 4/50 rule is not satisfied, then the building owner will have to get consent from individual tenants to release their data.  Blank consent letters will be available from the utility</a:t>
            </a:r>
          </a:p>
          <a:p>
            <a:pPr lvl="1"/>
            <a:r>
              <a:rPr lang="en-US" sz="2200" dirty="0" smtClean="0"/>
              <a:t>The utility will only aggregate data from consenting tenants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41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data Requests for </a:t>
            </a:r>
            <a:r>
              <a:rPr lang="en-US" dirty="0" smtClean="0">
                <a:solidFill>
                  <a:srgbClr val="FFC000"/>
                </a:solidFill>
              </a:rPr>
              <a:t>unregulated </a:t>
            </a:r>
            <a:r>
              <a:rPr lang="en-US" dirty="0" smtClean="0"/>
              <a:t>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81017"/>
            <a:ext cx="10353762" cy="43298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the annual deadline approaches, building owners in your territory may approach you to request data</a:t>
            </a:r>
          </a:p>
          <a:p>
            <a:r>
              <a:rPr lang="en-US" dirty="0" smtClean="0"/>
              <a:t>If they have a </a:t>
            </a:r>
            <a:r>
              <a:rPr lang="en-US" dirty="0" smtClean="0">
                <a:solidFill>
                  <a:srgbClr val="FFC000"/>
                </a:solidFill>
              </a:rPr>
              <a:t>master meter </a:t>
            </a:r>
            <a:r>
              <a:rPr lang="en-US" dirty="0" smtClean="0"/>
              <a:t>and they are the customer of record, they can enter the data manually or request 13 months of historical data if you offer data downloads, such as a csv file or access to historical billing statements.</a:t>
            </a:r>
          </a:p>
          <a:p>
            <a:r>
              <a:rPr lang="en-US" dirty="0" smtClean="0"/>
              <a:t>If the building has </a:t>
            </a:r>
            <a:r>
              <a:rPr lang="en-US" dirty="0" smtClean="0">
                <a:solidFill>
                  <a:srgbClr val="FFC000"/>
                </a:solidFill>
              </a:rPr>
              <a:t>sub-meters</a:t>
            </a:r>
            <a:endParaRPr lang="en-US" dirty="0" smtClean="0"/>
          </a:p>
          <a:p>
            <a:pPr lvl="1"/>
            <a:r>
              <a:rPr lang="en-US" dirty="0" smtClean="0"/>
              <a:t>If your policy prohibits the release of data to third-parties </a:t>
            </a:r>
          </a:p>
          <a:p>
            <a:pPr lvl="2"/>
            <a:r>
              <a:rPr lang="en-US" dirty="0" smtClean="0"/>
              <a:t>They are permitted to submit data just for their own account for common areas</a:t>
            </a:r>
          </a:p>
          <a:p>
            <a:pPr lvl="1"/>
            <a:r>
              <a:rPr lang="en-US" dirty="0" smtClean="0"/>
              <a:t>Otherwise </a:t>
            </a:r>
          </a:p>
          <a:p>
            <a:pPr lvl="2"/>
            <a:r>
              <a:rPr lang="en-US" dirty="0" smtClean="0"/>
              <a:t>They </a:t>
            </a:r>
            <a:r>
              <a:rPr lang="en-US" dirty="0"/>
              <a:t>will </a:t>
            </a:r>
            <a:r>
              <a:rPr lang="en-US" dirty="0" smtClean="0"/>
              <a:t>get </a:t>
            </a:r>
            <a:r>
              <a:rPr lang="en-US" dirty="0"/>
              <a:t>consent letters </a:t>
            </a:r>
            <a:r>
              <a:rPr lang="en-US" dirty="0" smtClean="0"/>
              <a:t>signed and submit them to you.</a:t>
            </a:r>
          </a:p>
          <a:p>
            <a:pPr lvl="2"/>
            <a:r>
              <a:rPr lang="en-US" dirty="0" smtClean="0"/>
              <a:t>No need to aggregate the data, but returning the data on a spreadsheet helps them submit the data to Portfolio Manager</a:t>
            </a:r>
          </a:p>
          <a:p>
            <a:r>
              <a:rPr lang="en-US" dirty="0" smtClean="0"/>
              <a:t>In exchange for the data, you may request their Portfolio Manager building profile data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do decide to provide aggregated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EPA Portfolio Manager team has helped utilities of all sizes to develop data access services</a:t>
            </a:r>
          </a:p>
          <a:p>
            <a:pPr lvl="1"/>
            <a:r>
              <a:rPr lang="en-US" dirty="0" smtClean="0"/>
              <a:t>Contact Brendan Hall </a:t>
            </a:r>
            <a:r>
              <a:rPr lang="en-US" dirty="0" smtClean="0">
                <a:hlinkClick r:id="rId2"/>
              </a:rPr>
              <a:t>hall.brendan@epa.gov</a:t>
            </a:r>
            <a:r>
              <a:rPr lang="en-US" dirty="0" smtClean="0"/>
              <a:t> </a:t>
            </a:r>
          </a:p>
          <a:p>
            <a:r>
              <a:rPr lang="en-US" dirty="0"/>
              <a:t>National Information Solutions Cooperative (NISC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Developed benchmarking web services offering</a:t>
            </a:r>
          </a:p>
          <a:p>
            <a:pPr lvl="1"/>
            <a:r>
              <a:rPr lang="en-US" dirty="0" smtClean="0"/>
              <a:t>Implemented in Colorado</a:t>
            </a:r>
          </a:p>
          <a:p>
            <a:pPr lvl="1"/>
            <a:r>
              <a:rPr lang="en-US" dirty="0" smtClean="0"/>
              <a:t>Free for NISC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BPU Incentives and Programs for non-IOU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BPU has Federal funding to support </a:t>
            </a:r>
          </a:p>
          <a:p>
            <a:pPr lvl="1"/>
            <a:r>
              <a:rPr lang="en-US" dirty="0" smtClean="0"/>
              <a:t>Energy efficiency incentive programs</a:t>
            </a:r>
          </a:p>
          <a:p>
            <a:pPr lvl="1"/>
            <a:r>
              <a:rPr lang="en-US" dirty="0" smtClean="0"/>
              <a:t>EV charger installations</a:t>
            </a:r>
          </a:p>
          <a:p>
            <a:pPr lvl="1"/>
            <a:r>
              <a:rPr lang="en-US" dirty="0" smtClean="0"/>
              <a:t>LED </a:t>
            </a:r>
            <a:r>
              <a:rPr lang="en-US" dirty="0" smtClean="0"/>
              <a:t>Streetlights</a:t>
            </a:r>
          </a:p>
          <a:p>
            <a:r>
              <a:rPr lang="en-US" dirty="0" smtClean="0"/>
              <a:t>IRA incentivizes whole building solutions</a:t>
            </a:r>
          </a:p>
          <a:p>
            <a:pPr lvl="1"/>
            <a:r>
              <a:rPr lang="en-US" dirty="0" smtClean="0"/>
              <a:t>Benchmarking helps building owners understand whole-building consumption</a:t>
            </a:r>
            <a:endParaRPr lang="en-US" dirty="0" smtClean="0"/>
          </a:p>
          <a:p>
            <a:r>
              <a:rPr lang="en-US" dirty="0" smtClean="0"/>
              <a:t>BPU could use Federal funding for municipal water utilities to develop data access service</a:t>
            </a:r>
          </a:p>
          <a:p>
            <a:pPr lvl="1"/>
            <a:r>
              <a:rPr lang="en-US" dirty="0" smtClean="0"/>
              <a:t>The data access service could be as simple as allowing customers to download historical billing </a:t>
            </a:r>
            <a:r>
              <a:rPr lang="en-US" dirty="0" smtClean="0"/>
              <a:t>statements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the Program</a:t>
            </a:r>
          </a:p>
          <a:p>
            <a:r>
              <a:rPr lang="en-US" dirty="0" smtClean="0"/>
              <a:t>The experience for building owners</a:t>
            </a:r>
          </a:p>
          <a:p>
            <a:r>
              <a:rPr lang="en-US" dirty="0" smtClean="0"/>
              <a:t>How regulated utilities provide building-level data to building owners</a:t>
            </a:r>
          </a:p>
          <a:p>
            <a:r>
              <a:rPr lang="en-US" dirty="0" smtClean="0"/>
              <a:t>How unregulated utilities may respond to a data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more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njcleanenergy.com/commercial-industrial/programs/cea-benchmarking</a:t>
            </a:r>
            <a:r>
              <a:rPr lang="en-US" dirty="0" smtClean="0"/>
              <a:t> </a:t>
            </a:r>
          </a:p>
          <a:p>
            <a:r>
              <a:rPr lang="en-US" smtClean="0"/>
              <a:t>Philip.chao@bpu.nj.gov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249396"/>
            <a:ext cx="10820989" cy="132632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Consumer </a:t>
            </a:r>
            <a:r>
              <a:rPr lang="en-US" sz="3600" dirty="0" smtClean="0"/>
              <a:t>Data Protection for Electric </a:t>
            </a:r>
            <a:r>
              <a:rPr lang="en-US" sz="3600" smtClean="0"/>
              <a:t>and Natural gas </a:t>
            </a:r>
            <a:r>
              <a:rPr lang="en-US" sz="3600" dirty="0" smtClean="0"/>
              <a:t>Suppliers </a:t>
            </a:r>
            <a:br>
              <a:rPr lang="en-US" sz="3600" dirty="0" smtClean="0"/>
            </a:br>
            <a:r>
              <a:rPr lang="en-US" sz="3600" dirty="0" smtClean="0">
                <a:effectLst/>
              </a:rPr>
              <a:t>N.J.A.C</a:t>
            </a:r>
            <a:r>
              <a:rPr lang="en-US" sz="3600" dirty="0">
                <a:effectLst/>
              </a:rPr>
              <a:t>. 14:4-7.8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(</a:t>
            </a:r>
            <a:r>
              <a:rPr lang="en-US" b="1" dirty="0">
                <a:effectLst/>
              </a:rPr>
              <a:t>a)</a:t>
            </a:r>
            <a:r>
              <a:rPr lang="en-US" dirty="0"/>
              <a:t> Customer information shall not be disclosed, sold or transferred to a third party without the affirmative written consent of the customer or alternative Board-approved consent methodology, except pursuant to </a:t>
            </a:r>
            <a:r>
              <a:rPr lang="en-US" dirty="0">
                <a:effectLst/>
              </a:rPr>
              <a:t>14:4-2.3</a:t>
            </a:r>
            <a:r>
              <a:rPr lang="en-US" dirty="0"/>
              <a:t>, or under certain conditions, for example, a third-party performing services directly for a TPS under a binding confidentiality agreement.</a:t>
            </a:r>
            <a:r>
              <a:rPr lang="en-US" b="1" dirty="0">
                <a:effectLst/>
              </a:rPr>
              <a:t>(b)</a:t>
            </a:r>
            <a:r>
              <a:rPr lang="en-US" dirty="0"/>
              <a:t> In the case of a transfer or sale of a TPS, customer consent shall not be required to transfer customer information to the subsequent owner of the business in order to maintain continuity of electric generation service or gas supply </a:t>
            </a:r>
            <a:r>
              <a:rPr lang="en-US" dirty="0" err="1"/>
              <a:t>service.</a:t>
            </a:r>
            <a:r>
              <a:rPr lang="en-US" i="1" dirty="0" err="1">
                <a:effectLst/>
              </a:rPr>
              <a:t>N.J</a:t>
            </a:r>
            <a:r>
              <a:rPr lang="en-US" i="1" dirty="0">
                <a:effectLst/>
              </a:rPr>
              <a:t>. Admin. Code § 14:4-7.8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Authorities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The Clean Energy Act of 2018 calls for the benchmarking of commercial buildings by May 2023:</a:t>
            </a:r>
          </a:p>
          <a:p>
            <a:pPr marL="457200" lvl="1" indent="0">
              <a:buNone/>
            </a:pPr>
            <a:r>
              <a:rPr lang="en-US" dirty="0">
                <a:effectLst/>
              </a:rPr>
              <a:t>“No later than five years after the date of enactment of P.L.2018, c.17 (C.48:3-87.8 et al.) [by May 23, 2023], the board shall require the owner or operator of each commercial building over 25,000 square feet in the State to benchmark energy and water use for the prior calendar year [2022] </a:t>
            </a:r>
            <a:r>
              <a:rPr lang="en-US" dirty="0" smtClean="0">
                <a:effectLst/>
              </a:rPr>
              <a:t>using the </a:t>
            </a:r>
            <a:r>
              <a:rPr lang="en-US" dirty="0">
                <a:effectLst/>
              </a:rPr>
              <a:t>United States Environmental Protection Agency’s Portfolio Manager tool.”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73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Authorities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September 7, 2022 BPU Board Order, Docket Number QO21071023</a:t>
            </a:r>
          </a:p>
          <a:p>
            <a:pPr lvl="1"/>
            <a:r>
              <a:rPr lang="en-US" dirty="0">
                <a:effectLst/>
              </a:rPr>
              <a:t>The Board </a:t>
            </a:r>
            <a:r>
              <a:rPr lang="en-US" u="sng" dirty="0">
                <a:effectLst/>
              </a:rPr>
              <a:t>HEREBY</a:t>
            </a:r>
            <a:r>
              <a:rPr lang="en-US" dirty="0">
                <a:effectLst/>
              </a:rPr>
              <a:t> </a:t>
            </a:r>
            <a:r>
              <a:rPr lang="en-US" u="sng" dirty="0">
                <a:effectLst/>
              </a:rPr>
              <a:t>DIRECTS</a:t>
            </a:r>
            <a:r>
              <a:rPr lang="en-US" dirty="0">
                <a:effectLst/>
              </a:rPr>
              <a:t> Staff to implement its recommended process by which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  <a:effectLst/>
              </a:rPr>
              <a:t>[regulated]</a:t>
            </a:r>
            <a:r>
              <a:rPr lang="en-US" dirty="0" smtClean="0">
                <a:effectLst/>
              </a:rPr>
              <a:t> utilities </a:t>
            </a:r>
            <a:r>
              <a:rPr lang="en-US" dirty="0">
                <a:effectLst/>
              </a:rPr>
              <a:t>will provide building owners with aggregated building-level data subject to the 4/50 rule and </a:t>
            </a:r>
            <a:r>
              <a:rPr lang="en-US" u="sng" dirty="0">
                <a:effectLst/>
              </a:rPr>
              <a:t>DIRECTS</a:t>
            </a:r>
            <a:r>
              <a:rPr lang="en-US" dirty="0">
                <a:effectLst/>
              </a:rPr>
              <a:t> the utilities to follow this process and work with Staff to establish standardized forms, develop a process to identify meters in a building, and finalize any outstanding details of the statewide procedure for data aggregation.  The Board also </a:t>
            </a:r>
            <a:r>
              <a:rPr lang="en-US" u="sng" dirty="0">
                <a:effectLst/>
              </a:rPr>
              <a:t>DIRECTS</a:t>
            </a:r>
            <a:r>
              <a:rPr lang="en-US" dirty="0">
                <a:effectLst/>
              </a:rPr>
              <a:t> Staff to conduct outreach to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unregulated utilities </a:t>
            </a:r>
            <a:r>
              <a:rPr lang="en-US" dirty="0">
                <a:effectLst/>
              </a:rPr>
              <a:t>to encourage them to apply the 4/50 rule and provide aggregated building-level data according to the same process followed by the regulated utilities.  The Board also </a:t>
            </a:r>
            <a:r>
              <a:rPr lang="en-US" u="sng" dirty="0">
                <a:effectLst/>
              </a:rPr>
              <a:t>DIRECTS</a:t>
            </a:r>
            <a:r>
              <a:rPr lang="en-US" dirty="0">
                <a:effectLst/>
              </a:rPr>
              <a:t> Staff to develop and provide a Data Access Request Form and Consent Letter on the BPU’s benchmarking webpage as recommended by Staff.</a:t>
            </a:r>
          </a:p>
        </p:txBody>
      </p:sp>
    </p:spTree>
    <p:extLst>
      <p:ext uri="{BB962C8B-B14F-4D97-AF65-F5344CB8AC3E}">
        <p14:creationId xmlns:p14="http://schemas.microsoft.com/office/powerpoint/2010/main" val="34622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What is Benchmarking</a:t>
            </a:r>
            <a:r>
              <a:rPr lang="en-US" dirty="0" smtClean="0">
                <a:effectLst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first step to saving energy at your building is to benchmark — that is, to measure and compare your building’s energy to similar buildings, past consumption, or a reference performance level.</a:t>
            </a:r>
          </a:p>
          <a:p>
            <a:pPr fontAlgn="base"/>
            <a:r>
              <a:rPr lang="en-US" sz="2400" dirty="0">
                <a:effectLst/>
              </a:rPr>
              <a:t>Benchmarking turns the information on your utility bill into knowledge you can act 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99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202" y="2159367"/>
            <a:ext cx="3370078" cy="3382963"/>
          </a:xfrm>
        </p:spPr>
        <p:txBody>
          <a:bodyPr/>
          <a:lstStyle/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None/>
            </a:pPr>
            <a:r>
              <a:rPr lang="en-US" dirty="0"/>
              <a:t>Consistent benchmarking in buildings promotes energy savings and improved performance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778" y="1355172"/>
            <a:ext cx="5258329" cy="52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99757" y="6011007"/>
            <a:ext cx="35814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Source:</a:t>
            </a:r>
          </a:p>
          <a:p>
            <a:r>
              <a:rPr lang="en-US" sz="1000" dirty="0">
                <a:solidFill>
                  <a:prstClr val="black"/>
                </a:solidFill>
                <a:hlinkClick r:id="rId4"/>
              </a:rPr>
              <a:t>http://www.energystar.gov/ia/business/downloads/datatrends/DataTrends_Savings_20121002.pdf?8d81-8322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152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Benchmarking Enables Savings in Commercial Buildings</a:t>
            </a:r>
          </a:p>
        </p:txBody>
      </p:sp>
    </p:spTree>
    <p:extLst>
      <p:ext uri="{BB962C8B-B14F-4D97-AF65-F5344CB8AC3E}">
        <p14:creationId xmlns:p14="http://schemas.microsoft.com/office/powerpoint/2010/main" val="887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smtClean="0"/>
              <a:t>Benchmarking for Building 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6" y="1743740"/>
            <a:ext cx="10771386" cy="4047461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sz="2400" dirty="0">
                <a:effectLst/>
              </a:rPr>
              <a:t>Identify underperforming buildings to target for efficiency </a:t>
            </a:r>
            <a:r>
              <a:rPr lang="en-US" sz="2400" dirty="0" smtClean="0">
                <a:effectLst/>
              </a:rPr>
              <a:t>improvements</a:t>
            </a:r>
            <a:endParaRPr lang="en-US" sz="2400" dirty="0">
              <a:effectLst/>
            </a:endParaRPr>
          </a:p>
          <a:p>
            <a:pPr fontAlgn="base"/>
            <a:r>
              <a:rPr lang="en-US" sz="2400" dirty="0">
                <a:effectLst/>
              </a:rPr>
              <a:t>Implement a comprehensive management program </a:t>
            </a:r>
            <a:endParaRPr lang="en-US" sz="2400" dirty="0" smtClean="0">
              <a:effectLst/>
            </a:endParaRPr>
          </a:p>
          <a:p>
            <a:pPr fontAlgn="base"/>
            <a:r>
              <a:rPr lang="en-US" sz="2400" dirty="0" smtClean="0">
                <a:effectLst/>
              </a:rPr>
              <a:t>Verify savings</a:t>
            </a:r>
            <a:endParaRPr lang="en-US" sz="2400" dirty="0">
              <a:effectLst/>
            </a:endParaRPr>
          </a:p>
          <a:p>
            <a:pPr fontAlgn="base"/>
            <a:r>
              <a:rPr lang="en-US" sz="2400" dirty="0">
                <a:effectLst/>
              </a:rPr>
              <a:t>Share and report </a:t>
            </a:r>
            <a:r>
              <a:rPr lang="en-US" sz="2400" dirty="0" smtClean="0">
                <a:effectLst/>
              </a:rPr>
              <a:t>performance</a:t>
            </a:r>
            <a:r>
              <a:rPr lang="en-US" sz="2400" dirty="0">
                <a:effectLst/>
              </a:rPr>
              <a:t> </a:t>
            </a:r>
          </a:p>
          <a:p>
            <a:pPr fontAlgn="base"/>
            <a:r>
              <a:rPr lang="en-US" sz="2400" dirty="0">
                <a:effectLst/>
              </a:rPr>
              <a:t>Earn </a:t>
            </a:r>
            <a:r>
              <a:rPr lang="en-US" sz="2400" dirty="0" smtClean="0">
                <a:effectLst/>
              </a:rPr>
              <a:t>recognition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with Energy Star Certification</a:t>
            </a:r>
          </a:p>
          <a:p>
            <a:pPr fontAlgn="base"/>
            <a:r>
              <a:rPr lang="en-US" sz="2400" dirty="0">
                <a:effectLst/>
              </a:rPr>
              <a:t>Benchmark more than </a:t>
            </a:r>
            <a:r>
              <a:rPr lang="en-US" sz="2400" dirty="0" smtClean="0">
                <a:effectLst/>
              </a:rPr>
              <a:t>energy (such as water use, waste and materials, and greenhouse gas emissions)</a:t>
            </a:r>
            <a:endParaRPr lang="en-US" sz="2400" dirty="0">
              <a:effectLst/>
            </a:endParaRPr>
          </a:p>
          <a:p>
            <a:pPr fontAlgn="base"/>
            <a:endParaRPr lang="en-US" sz="2400" dirty="0">
              <a:effectLst/>
            </a:endParaRPr>
          </a:p>
          <a:p>
            <a:pPr fontAlgn="base"/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07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42010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Does Benchmarking Benefit Utilities</a:t>
            </a:r>
            <a:r>
              <a:rPr lang="en-US" sz="3200" dirty="0" smtClean="0"/>
              <a:t>?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Customer Needs Become Opportunities for </a:t>
            </a:r>
            <a:r>
              <a:rPr lang="en-US" sz="2400" dirty="0" smtClean="0"/>
              <a:t>Utilities</a:t>
            </a:r>
          </a:p>
          <a:p>
            <a:r>
              <a:rPr lang="en-US" sz="2400" dirty="0" smtClean="0"/>
              <a:t>Increased </a:t>
            </a:r>
            <a:r>
              <a:rPr lang="en-US" sz="2400" dirty="0"/>
              <a:t>customer satisfaction</a:t>
            </a:r>
          </a:p>
          <a:p>
            <a:r>
              <a:rPr lang="en-US" sz="2400" dirty="0"/>
              <a:t>Increased opportunities for customer </a:t>
            </a:r>
            <a:r>
              <a:rPr lang="en-US" sz="2400" dirty="0" smtClean="0"/>
              <a:t>engagement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Ability </a:t>
            </a:r>
            <a:r>
              <a:rPr lang="en-US" sz="2400" dirty="0"/>
              <a:t>to position the utility as a trusted advisor</a:t>
            </a:r>
          </a:p>
          <a:p>
            <a:r>
              <a:rPr lang="en-US" sz="2400" dirty="0" smtClean="0"/>
              <a:t>Better </a:t>
            </a:r>
            <a:r>
              <a:rPr lang="en-US" sz="2400" dirty="0"/>
              <a:t>understanding of the “whole building” to support DER/GEBs strategies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9C7D-8B99-48A7-AE17-19F593BA1B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085853"/>
            <a:ext cx="7500938" cy="3457698"/>
          </a:xfrm>
        </p:spPr>
        <p:txBody>
          <a:bodyPr/>
          <a:lstStyle/>
          <a:p>
            <a:r>
              <a:rPr lang="en-US" sz="2400" dirty="0"/>
              <a:t>Educating and training customers</a:t>
            </a:r>
          </a:p>
          <a:p>
            <a:r>
              <a:rPr lang="en-US" sz="2400" dirty="0"/>
              <a:t>Supporting with data access</a:t>
            </a:r>
          </a:p>
          <a:p>
            <a:r>
              <a:rPr lang="en-US" sz="2400" dirty="0"/>
              <a:t>Taking to scale with web services</a:t>
            </a:r>
          </a:p>
          <a:p>
            <a:r>
              <a:rPr lang="en-US" sz="2400" dirty="0"/>
              <a:t>Integrating into program design</a:t>
            </a:r>
          </a:p>
          <a:p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371600" y="365127"/>
            <a:ext cx="98351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How Utilities Are Capturing the Value of Benchmarking Using Portfolio Manager</a:t>
            </a:r>
          </a:p>
        </p:txBody>
      </p:sp>
    </p:spTree>
    <p:extLst>
      <p:ext uri="{BB962C8B-B14F-4D97-AF65-F5344CB8AC3E}">
        <p14:creationId xmlns:p14="http://schemas.microsoft.com/office/powerpoint/2010/main" val="10035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CA724B3DBDC4895CA529372ACC4EA" ma:contentTypeVersion="15" ma:contentTypeDescription="Create a new document." ma:contentTypeScope="" ma:versionID="2acc8a419320f99edf4c5e4789b7417a">
  <xsd:schema xmlns:xsd="http://www.w3.org/2001/XMLSchema" xmlns:xs="http://www.w3.org/2001/XMLSchema" xmlns:p="http://schemas.microsoft.com/office/2006/metadata/properties" xmlns:ns3="60625c03-4bfb-4fbb-a268-418e163bbee2" xmlns:ns4="81dcd7ac-5837-458b-b479-b2429641712e" targetNamespace="http://schemas.microsoft.com/office/2006/metadata/properties" ma:root="true" ma:fieldsID="a1e34ed001bbc673961a074aa18bcd5a" ns3:_="" ns4:_="">
    <xsd:import namespace="60625c03-4bfb-4fbb-a268-418e163bbee2"/>
    <xsd:import namespace="81dcd7ac-5837-458b-b479-b242964171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25c03-4bfb-4fbb-a268-418e163bbe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cd7ac-5837-458b-b479-b24296417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dcd7ac-5837-458b-b479-b242964171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1AC4C4-0FC1-4F8A-9914-66AC0B576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625c03-4bfb-4fbb-a268-418e163bbee2"/>
    <ds:schemaRef ds:uri="81dcd7ac-5837-458b-b479-b24296417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D3F1BD-98F6-4278-8168-470532D93956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81dcd7ac-5837-458b-b479-b2429641712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0625c03-4bfb-4fbb-a268-418e163bbee2"/>
  </ds:schemaRefs>
</ds:datastoreItem>
</file>

<file path=customXml/itemProps3.xml><?xml version="1.0" encoding="utf-8"?>
<ds:datastoreItem xmlns:ds="http://schemas.openxmlformats.org/officeDocument/2006/customXml" ds:itemID="{1A165CEA-36A5-4E29-A049-0EB363B084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7394</TotalTime>
  <Words>1424</Words>
  <Application>Microsoft Office PowerPoint</Application>
  <PresentationFormat>Widescreen</PresentationFormat>
  <Paragraphs>145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Rockwell</vt:lpstr>
      <vt:lpstr>Damask</vt:lpstr>
      <vt:lpstr>Benchmarking</vt:lpstr>
      <vt:lpstr>Agenda</vt:lpstr>
      <vt:lpstr>Guiding Authorities</vt:lpstr>
      <vt:lpstr>Guiding Authorities</vt:lpstr>
      <vt:lpstr>What is Benchmarking?</vt:lpstr>
      <vt:lpstr>PowerPoint Presentation</vt:lpstr>
      <vt:lpstr>Benefits of Benchmarking for Building owners</vt:lpstr>
      <vt:lpstr>How Does Benchmarking Benefit Utilities?  </vt:lpstr>
      <vt:lpstr>PowerPoint Presentation</vt:lpstr>
      <vt:lpstr>PowerPoint Presentation</vt:lpstr>
      <vt:lpstr>What is Energy Star Portfolio Manager?</vt:lpstr>
      <vt:lpstr>What is Energy Star Portfolio Manager?</vt:lpstr>
      <vt:lpstr>Steps for owners to Benchmark</vt:lpstr>
      <vt:lpstr>Timeline for Building owners</vt:lpstr>
      <vt:lpstr>Requesting aggregated building-level data from a regulated utility</vt:lpstr>
      <vt:lpstr>Consumer Protection aka 4/50 Rule</vt:lpstr>
      <vt:lpstr>Dealing with data Requests for unregulated utilities</vt:lpstr>
      <vt:lpstr>If you do decide to provide aggregated data</vt:lpstr>
      <vt:lpstr>BPU Incentives and Programs for non-IOU utilities</vt:lpstr>
      <vt:lpstr>Questions?</vt:lpstr>
      <vt:lpstr>Consumer Data Protection for Electric and Natural gas Suppliers  N.J.A.C. 14:4-7.8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</dc:title>
  <dc:creator>Chao, Philip [BPU]</dc:creator>
  <cp:lastModifiedBy>Chao, Philip [BPU]</cp:lastModifiedBy>
  <cp:revision>154</cp:revision>
  <dcterms:created xsi:type="dcterms:W3CDTF">2021-08-10T14:04:37Z</dcterms:created>
  <dcterms:modified xsi:type="dcterms:W3CDTF">2023-01-13T20:40:27Z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0x010100883CA724B3DBDC4895CA529372ACC4EA</vt:lpwstr>
  </property>
</Properties>
</file>